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8" r:id="rId2"/>
    <p:sldId id="275" r:id="rId3"/>
    <p:sldId id="271" r:id="rId4"/>
    <p:sldId id="261" r:id="rId5"/>
    <p:sldId id="272" r:id="rId6"/>
    <p:sldId id="262" r:id="rId7"/>
    <p:sldId id="266" r:id="rId8"/>
    <p:sldId id="273" r:id="rId9"/>
    <p:sldId id="274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9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70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620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35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22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4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6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7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8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0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F74A1-AF0F-43D4-9A1E-8EDF15789D55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CD83B6-4BA1-40CB-8767-75477D78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44600" y="787400"/>
            <a:ext cx="7569200" cy="48387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ka-GE" sz="2400" dirty="0" smtClean="0"/>
              <a:t>      </a:t>
            </a:r>
          </a:p>
          <a:p>
            <a:pPr marL="0" indent="0" algn="just">
              <a:buNone/>
            </a:pPr>
            <a:r>
              <a:rPr lang="ka-GE" sz="3600" dirty="0" smtClean="0"/>
              <a:t>                 </a:t>
            </a:r>
            <a:r>
              <a:rPr lang="ka-GE" sz="4000" b="1" dirty="0" smtClean="0"/>
              <a:t>მოგესალმებით,</a:t>
            </a:r>
          </a:p>
          <a:p>
            <a:pPr marL="0" indent="0" algn="just">
              <a:buNone/>
            </a:pPr>
            <a:r>
              <a:rPr lang="ka-GE" sz="3600" dirty="0" smtClean="0"/>
              <a:t>       წარმოგიდგენთ ინფორმაციას </a:t>
            </a:r>
            <a:r>
              <a:rPr lang="ka-GE" sz="3600" dirty="0" smtClean="0"/>
              <a:t>სსიპ </a:t>
            </a:r>
            <a:r>
              <a:rPr lang="ka-GE" sz="3600" dirty="0" smtClean="0"/>
              <a:t>ხობის მუნიციპალიტეტის სოფელ </a:t>
            </a:r>
            <a:r>
              <a:rPr lang="ka-GE" sz="3600" dirty="0" err="1" smtClean="0"/>
              <a:t>ხამისქურის</a:t>
            </a:r>
            <a:r>
              <a:rPr lang="ka-GE" sz="3600" dirty="0" smtClean="0"/>
              <a:t> საჯარო </a:t>
            </a:r>
            <a:r>
              <a:rPr lang="ka-GE" sz="3600" dirty="0" smtClean="0"/>
              <a:t>სკოლაში    ჩატარებული      </a:t>
            </a:r>
            <a:r>
              <a:rPr lang="ka-GE" sz="3600" dirty="0" err="1" smtClean="0"/>
              <a:t>კვირე</a:t>
            </a:r>
            <a:r>
              <a:rPr lang="ka-GE" sz="3600" dirty="0" smtClean="0"/>
              <a:t>-</a:t>
            </a:r>
          </a:p>
          <a:p>
            <a:pPr marL="0" indent="0" algn="just">
              <a:buNone/>
            </a:pPr>
            <a:r>
              <a:rPr lang="ka-GE" sz="3600" dirty="0" smtClean="0"/>
              <a:t>ულთან    დაკავშირებით.</a:t>
            </a:r>
            <a:endParaRPr lang="ka-GE" sz="3600" dirty="0" smtClean="0"/>
          </a:p>
          <a:p>
            <a:pPr marL="0" indent="0" algn="ctr">
              <a:buNone/>
            </a:pPr>
            <a:endParaRPr lang="ka-GE" sz="3600" dirty="0" smtClean="0"/>
          </a:p>
        </p:txBody>
      </p:sp>
    </p:spTree>
    <p:extLst>
      <p:ext uri="{BB962C8B-B14F-4D97-AF65-F5344CB8AC3E}">
        <p14:creationId xmlns:p14="http://schemas.microsoft.com/office/powerpoint/2010/main" val="9886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241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ka-GE" sz="6000" dirty="0" smtClean="0"/>
              <a:t>გმადლობთ </a:t>
            </a:r>
            <a:r>
              <a:rPr lang="ka-GE" sz="6000" dirty="0"/>
              <a:t>ყურადღებისათვის!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677334" y="6041362"/>
            <a:ext cx="8596668" cy="45719"/>
          </a:xfrm>
        </p:spPr>
        <p:txBody>
          <a:bodyPr>
            <a:normAutofit fontScale="25000" lnSpcReduction="20000"/>
          </a:bodyPr>
          <a:lstStyle/>
          <a:p>
            <a:r>
              <a:rPr lang="ka-GE" sz="6000" dirty="0" smtClean="0"/>
              <a:t>     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8611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44600" y="558799"/>
            <a:ext cx="7708900" cy="56308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ka-GE" sz="2400" dirty="0" smtClean="0"/>
          </a:p>
          <a:p>
            <a:pPr marL="0" indent="0" algn="just">
              <a:buNone/>
            </a:pPr>
            <a:r>
              <a:rPr lang="ka-GE" sz="2400" dirty="0" smtClean="0"/>
              <a:t>სსიპ ხობის მუნიციპალიტეტის სოფელ </a:t>
            </a:r>
            <a:r>
              <a:rPr lang="ka-GE" sz="2400" dirty="0" err="1" smtClean="0"/>
              <a:t>ხამისქურის</a:t>
            </a:r>
            <a:r>
              <a:rPr lang="ka-GE" sz="2400" dirty="0" smtClean="0"/>
              <a:t> საჯარო სკოლაში </a:t>
            </a:r>
            <a:r>
              <a:rPr lang="en-US" sz="2400" dirty="0" smtClean="0"/>
              <a:t>VII-IX </a:t>
            </a:r>
            <a:r>
              <a:rPr lang="ka-GE" sz="2400" dirty="0" smtClean="0"/>
              <a:t>კლასის მოსწავლეთა ჩართულობით ჩატარდა დედამიწის დღისადმი მიძღვნილი კვირეული.</a:t>
            </a:r>
          </a:p>
          <a:p>
            <a:pPr marL="0" indent="0" algn="ctr">
              <a:buNone/>
            </a:pPr>
            <a:endParaRPr lang="ka-GE" sz="2400" dirty="0" smtClean="0"/>
          </a:p>
          <a:p>
            <a:pPr marL="0" indent="0" algn="ctr">
              <a:buNone/>
            </a:pPr>
            <a:r>
              <a:rPr lang="ka-GE" sz="3200" b="1" dirty="0" smtClean="0"/>
              <a:t>ხელმძღვანელი მასწავლებლები: </a:t>
            </a:r>
          </a:p>
          <a:p>
            <a:pPr marL="0" indent="0" algn="ctr">
              <a:buNone/>
            </a:pPr>
            <a:endParaRPr lang="ka-GE" sz="3200" b="1" dirty="0" smtClean="0"/>
          </a:p>
          <a:p>
            <a:pPr marL="0" indent="0">
              <a:buNone/>
            </a:pPr>
            <a:r>
              <a:rPr lang="ka-GE" sz="2800" dirty="0" smtClean="0"/>
              <a:t>1. </a:t>
            </a:r>
            <a:r>
              <a:rPr lang="ka-GE" sz="2800" dirty="0" err="1" smtClean="0"/>
              <a:t>გეორაფიის</a:t>
            </a:r>
            <a:r>
              <a:rPr lang="ka-GE" sz="2800" dirty="0" smtClean="0"/>
              <a:t> მასწავლებელი - თეა პერტია</a:t>
            </a:r>
            <a:endParaRPr lang="ka-GE" sz="2800" dirty="0"/>
          </a:p>
          <a:p>
            <a:pPr marL="0" indent="0">
              <a:buNone/>
            </a:pPr>
            <a:r>
              <a:rPr lang="ka-GE" sz="2800" dirty="0" smtClean="0"/>
              <a:t>2. ბიოლოგიის მასწავლებელი - მარინე ქირია</a:t>
            </a:r>
          </a:p>
        </p:txBody>
      </p:sp>
    </p:spTree>
    <p:extLst>
      <p:ext uri="{BB962C8B-B14F-4D97-AF65-F5344CB8AC3E}">
        <p14:creationId xmlns:p14="http://schemas.microsoft.com/office/powerpoint/2010/main" val="20428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1765300"/>
            <a:ext cx="6413499" cy="48768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4600" y="558799"/>
            <a:ext cx="8140700" cy="1206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18 </a:t>
            </a:r>
            <a:r>
              <a:rPr lang="en-US" sz="1800" dirty="0" err="1" smtClean="0"/>
              <a:t>აპრილი</a:t>
            </a:r>
            <a:r>
              <a:rPr lang="ka-GE" sz="1800" dirty="0" smtClean="0"/>
              <a:t> - </a:t>
            </a:r>
            <a:r>
              <a:rPr lang="en-US" sz="1800" dirty="0" smtClean="0"/>
              <a:t> </a:t>
            </a:r>
            <a:r>
              <a:rPr lang="en-US" sz="1800" dirty="0" err="1"/>
              <a:t>ხამისქურის</a:t>
            </a:r>
            <a:r>
              <a:rPr lang="en-US" sz="1800" dirty="0"/>
              <a:t> </a:t>
            </a:r>
            <a:r>
              <a:rPr lang="en-US" sz="1800" dirty="0" err="1"/>
              <a:t>საჯარო</a:t>
            </a:r>
            <a:r>
              <a:rPr lang="en-US" sz="1800" dirty="0"/>
              <a:t> </a:t>
            </a:r>
            <a:r>
              <a:rPr lang="en-US" sz="1800" dirty="0" err="1"/>
              <a:t>სკოლის</a:t>
            </a:r>
            <a:r>
              <a:rPr lang="en-US" sz="1800" dirty="0"/>
              <a:t> მე-7 </a:t>
            </a:r>
            <a:r>
              <a:rPr lang="en-US" sz="1800" dirty="0" err="1"/>
              <a:t>კლასელებმა</a:t>
            </a:r>
            <a:r>
              <a:rPr lang="en-US" sz="1800" dirty="0"/>
              <a:t> </a:t>
            </a:r>
            <a:r>
              <a:rPr lang="en-US" sz="1800" dirty="0" err="1"/>
              <a:t>დაასუფთავეს</a:t>
            </a:r>
            <a:r>
              <a:rPr lang="en-US" sz="1800" dirty="0"/>
              <a:t> </a:t>
            </a:r>
            <a:r>
              <a:rPr lang="en-US" sz="1800" dirty="0" err="1"/>
              <a:t>სკოლის</a:t>
            </a:r>
            <a:r>
              <a:rPr lang="en-US" sz="1800" dirty="0"/>
              <a:t> </a:t>
            </a:r>
            <a:r>
              <a:rPr lang="en-US" sz="1800" dirty="0" err="1"/>
              <a:t>მიმდებარე</a:t>
            </a:r>
            <a:r>
              <a:rPr lang="en-US" sz="1800" dirty="0"/>
              <a:t> </a:t>
            </a:r>
            <a:r>
              <a:rPr lang="en-US" sz="1800" dirty="0" err="1"/>
              <a:t>ტერიტორიაზე</a:t>
            </a:r>
            <a:r>
              <a:rPr lang="en-US" sz="1800" dirty="0"/>
              <a:t> </a:t>
            </a:r>
            <a:r>
              <a:rPr lang="en-US" sz="1800" dirty="0" err="1"/>
              <a:t>არსებული</a:t>
            </a:r>
            <a:r>
              <a:rPr lang="en-US" sz="1800" dirty="0"/>
              <a:t> </a:t>
            </a:r>
            <a:r>
              <a:rPr lang="en-US" sz="1800" dirty="0" err="1" smtClean="0"/>
              <a:t>ღელე</a:t>
            </a:r>
            <a:r>
              <a:rPr lang="ka-GE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 err="1" smtClean="0"/>
              <a:t>რომელიც</a:t>
            </a:r>
            <a:r>
              <a:rPr lang="ka-GE" sz="1800" dirty="0" smtClean="0"/>
              <a:t> </a:t>
            </a:r>
            <a:r>
              <a:rPr lang="en-US" sz="1800" dirty="0" err="1" smtClean="0"/>
              <a:t>გახშირებული</a:t>
            </a:r>
            <a:r>
              <a:rPr lang="en-US" sz="1800" dirty="0" smtClean="0"/>
              <a:t> </a:t>
            </a:r>
            <a:r>
              <a:rPr lang="en-US" sz="1800" dirty="0" err="1"/>
              <a:t>წვიმების</a:t>
            </a:r>
            <a:r>
              <a:rPr lang="en-US" sz="1800" dirty="0"/>
              <a:t> </a:t>
            </a:r>
            <a:r>
              <a:rPr lang="en-US" sz="1800" dirty="0" err="1"/>
              <a:t>შედეგად</a:t>
            </a:r>
            <a:r>
              <a:rPr lang="en-US" sz="1800" dirty="0"/>
              <a:t> </a:t>
            </a:r>
            <a:r>
              <a:rPr lang="en-US" sz="1800" dirty="0" err="1"/>
              <a:t>დიდდება</a:t>
            </a:r>
            <a:r>
              <a:rPr lang="en-US" sz="1800" dirty="0"/>
              <a:t> </a:t>
            </a:r>
            <a:r>
              <a:rPr lang="en-US" sz="1800" dirty="0" err="1"/>
              <a:t>და</a:t>
            </a:r>
            <a:r>
              <a:rPr lang="en-US" sz="1800" dirty="0"/>
              <a:t> </a:t>
            </a:r>
            <a:r>
              <a:rPr lang="en-US" sz="1800" dirty="0" err="1"/>
              <a:t>ნალექების</a:t>
            </a:r>
            <a:r>
              <a:rPr lang="en-US" sz="1800" dirty="0"/>
              <a:t> </a:t>
            </a:r>
            <a:r>
              <a:rPr lang="en-US" sz="1800" dirty="0" err="1"/>
              <a:t>დროს</a:t>
            </a:r>
            <a:r>
              <a:rPr lang="en-US" sz="1800" dirty="0"/>
              <a:t> </a:t>
            </a:r>
            <a:r>
              <a:rPr lang="en-US" sz="1800" dirty="0" err="1"/>
              <a:t>ჩამოაქვს</a:t>
            </a:r>
            <a:r>
              <a:rPr lang="en-US" sz="1800" dirty="0"/>
              <a:t> </a:t>
            </a:r>
            <a:r>
              <a:rPr lang="en-US" sz="1800" dirty="0" err="1"/>
              <a:t>მოსახლეობის</a:t>
            </a:r>
            <a:r>
              <a:rPr lang="en-US" sz="1800" dirty="0"/>
              <a:t> </a:t>
            </a:r>
            <a:r>
              <a:rPr lang="en-US" sz="1800" dirty="0" err="1"/>
              <a:t>მიერ</a:t>
            </a:r>
            <a:r>
              <a:rPr lang="en-US" sz="1800" dirty="0"/>
              <a:t> </a:t>
            </a:r>
            <a:r>
              <a:rPr lang="en-US" sz="1800" dirty="0" err="1"/>
              <a:t>ჩაყრილი</a:t>
            </a:r>
            <a:r>
              <a:rPr lang="en-US" sz="1800" dirty="0"/>
              <a:t> </a:t>
            </a:r>
            <a:r>
              <a:rPr lang="en-US" sz="1800" dirty="0" err="1" smtClean="0"/>
              <a:t>ნაგავი</a:t>
            </a:r>
            <a:r>
              <a:rPr lang="ka-GE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9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85" y="152400"/>
            <a:ext cx="8596668" cy="2008188"/>
          </a:xfrm>
        </p:spPr>
        <p:txBody>
          <a:bodyPr>
            <a:normAutofit/>
          </a:bodyPr>
          <a:lstStyle/>
          <a:p>
            <a:pPr algn="just"/>
            <a:r>
              <a:rPr lang="ka-GE" sz="2400" dirty="0"/>
              <a:t>19 </a:t>
            </a:r>
            <a:r>
              <a:rPr lang="ka-GE" sz="2400" dirty="0" smtClean="0"/>
              <a:t>აპრილი - </a:t>
            </a:r>
            <a:r>
              <a:rPr lang="ka-GE" sz="2400" dirty="0" err="1"/>
              <a:t>ხამისქურის</a:t>
            </a:r>
            <a:r>
              <a:rPr lang="ka-GE" sz="2400" dirty="0"/>
              <a:t> საჯარო სკოლის მე-8 კლასელებმა დედამიწის დღესთან </a:t>
            </a:r>
            <a:r>
              <a:rPr lang="ka-GE" sz="2400" dirty="0" smtClean="0"/>
              <a:t>დაკავშირებით დაასუფთავეს </a:t>
            </a:r>
            <a:r>
              <a:rPr lang="ka-GE" sz="2400" dirty="0" smtClean="0"/>
              <a:t>სკოლის ეზო და მიმდებარე ტერიტორია პოლიეთილენის </a:t>
            </a:r>
            <a:r>
              <a:rPr lang="ka-GE" sz="2400" dirty="0" smtClean="0"/>
              <a:t>პარკებისა  </a:t>
            </a:r>
            <a:r>
              <a:rPr lang="ka-GE" sz="2400" dirty="0" smtClean="0"/>
              <a:t>და ერთჯერადი გამოყენების </a:t>
            </a:r>
            <a:r>
              <a:rPr lang="ka-GE" sz="2400" dirty="0" err="1" smtClean="0"/>
              <a:t>ბოთლებისაგან</a:t>
            </a:r>
            <a:r>
              <a:rPr lang="ka-GE" sz="2400" dirty="0" smtClean="0"/>
              <a:t>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72" y="2300320"/>
            <a:ext cx="3929428" cy="395979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2300320"/>
            <a:ext cx="4013200" cy="395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ka-GE" sz="2400" dirty="0"/>
              <a:t> </a:t>
            </a:r>
            <a:r>
              <a:rPr lang="ka-GE" sz="2400" dirty="0" smtClean="0"/>
              <a:t>20 აპრილი - </a:t>
            </a:r>
            <a:r>
              <a:rPr lang="ka-GE" sz="2400" dirty="0" err="1" smtClean="0"/>
              <a:t>ხამისქურის</a:t>
            </a:r>
            <a:r>
              <a:rPr lang="ka-GE" sz="2400" dirty="0" smtClean="0"/>
              <a:t> </a:t>
            </a:r>
            <a:r>
              <a:rPr lang="ka-GE" sz="2400" dirty="0"/>
              <a:t>საჯარო სკოლის მე-8 კლასელებმა დედამიწის დღესთან დაკავშირებით სკოლის ეზოში არსებული </a:t>
            </a:r>
            <a:r>
              <a:rPr lang="ka-GE" sz="2400" dirty="0" err="1"/>
              <a:t>უთხოვარის</a:t>
            </a:r>
            <a:r>
              <a:rPr lang="ka-GE" sz="2400" dirty="0"/>
              <a:t> ნერგები გაწმინდეს </a:t>
            </a:r>
            <a:r>
              <a:rPr lang="ka-GE" sz="2400" dirty="0" smtClean="0"/>
              <a:t>სარეველებისაგან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427288"/>
            <a:ext cx="5600700" cy="3881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9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21 აპრილი </a:t>
            </a:r>
            <a:r>
              <a:rPr lang="ka-GE" dirty="0" err="1" smtClean="0"/>
              <a:t>ხამისქურის</a:t>
            </a:r>
            <a:r>
              <a:rPr lang="ka-GE" dirty="0" smtClean="0"/>
              <a:t> საჯარო სკოლის მოსწავლეებმა სკოლის ეზოში დარგეს </a:t>
            </a:r>
            <a:r>
              <a:rPr lang="ka-GE" dirty="0" smtClean="0"/>
              <a:t>ხეები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62363"/>
            <a:ext cx="5626100" cy="3877887"/>
          </a:xfrm>
        </p:spPr>
      </p:pic>
    </p:spTree>
    <p:extLst>
      <p:ext uri="{BB962C8B-B14F-4D97-AF65-F5344CB8AC3E}">
        <p14:creationId xmlns:p14="http://schemas.microsoft.com/office/powerpoint/2010/main" val="40528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0988"/>
          </a:xfrm>
        </p:spPr>
        <p:txBody>
          <a:bodyPr>
            <a:normAutofit/>
          </a:bodyPr>
          <a:lstStyle/>
          <a:p>
            <a:r>
              <a:rPr lang="ka-GE" sz="2400" dirty="0" smtClean="0"/>
              <a:t>22 აპრილი </a:t>
            </a:r>
            <a:r>
              <a:rPr lang="ka-GE" sz="2400" dirty="0" err="1" smtClean="0"/>
              <a:t>ხამისქურის</a:t>
            </a:r>
            <a:r>
              <a:rPr lang="ka-GE" sz="2400" dirty="0" smtClean="0"/>
              <a:t> საჯარო სკოლის მოსწავლეებმა გამართეს პრეზენტაცია თემაზე „ჩვენ გვიყვარს დედამიწა“ 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0700"/>
            <a:ext cx="4368800" cy="44799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14" y="1790700"/>
            <a:ext cx="4219403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6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0988"/>
          </a:xfrm>
        </p:spPr>
        <p:txBody>
          <a:bodyPr>
            <a:normAutofit/>
          </a:bodyPr>
          <a:lstStyle/>
          <a:p>
            <a:r>
              <a:rPr lang="ka-GE" sz="2400" dirty="0" smtClean="0"/>
              <a:t> </a:t>
            </a:r>
            <a:r>
              <a:rPr lang="ka-GE" sz="2400" dirty="0"/>
              <a:t>დედამიწის დღისადმი მიძღვნილ ღონისძიებაზე</a:t>
            </a:r>
            <a:r>
              <a:rPr lang="ka-GE" sz="2400" dirty="0" smtClean="0"/>
              <a:t>   </a:t>
            </a:r>
            <a:r>
              <a:rPr lang="ka-GE" sz="2400" dirty="0" err="1" smtClean="0"/>
              <a:t>ხამისქურის</a:t>
            </a:r>
            <a:r>
              <a:rPr lang="ka-GE" sz="2400" dirty="0" smtClean="0"/>
              <a:t> საჯარო სკოლის მოსწავლეთა ჯგუფი ხელმძღვანელ მასწავლებელთან ერთად.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1" y="2321719"/>
            <a:ext cx="3889201" cy="3431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321719"/>
            <a:ext cx="4102100" cy="359648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0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0988"/>
          </a:xfrm>
        </p:spPr>
        <p:txBody>
          <a:bodyPr>
            <a:normAutofit fontScale="90000"/>
          </a:bodyPr>
          <a:lstStyle/>
          <a:p>
            <a:r>
              <a:rPr lang="ka-GE" sz="2400" dirty="0" smtClean="0"/>
              <a:t>სკოლის დირექტორმა ნანა ლომაიამ  დადებითად შეაფასა დედამიწის დღისადმი სკოლის მიერ კვირეულის ფარგლებში დაგეგმილი აქტივობები, მოიწონა მოსწავლე-მასწავლებელთა აქტიური ჩართულობა.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49" y="2160588"/>
            <a:ext cx="6818740" cy="3881437"/>
          </a:xfrm>
        </p:spPr>
      </p:pic>
    </p:spTree>
    <p:extLst>
      <p:ext uri="{BB962C8B-B14F-4D97-AF65-F5344CB8AC3E}">
        <p14:creationId xmlns:p14="http://schemas.microsoft.com/office/powerpoint/2010/main" val="28054194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188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Sylfaen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19 აპრილი - ხამისქურის საჯარო სკოლის მე-8 კლასელებმა დედამიწის დღესთან დაკავშირებით დაასუფთავეს სკოლის ეზო და მიმდებარე ტერიტორია პოლიეთილენის პარკებისა  და ერთჯერადი გამოყენების ბოთლებისაგან.</vt:lpstr>
      <vt:lpstr> 20 აპრილი - ხამისქურის საჯარო სკოლის მე-8 კლასელებმა დედამიწის დღესთან დაკავშირებით სკოლის ეზოში არსებული უთხოვარის ნერგები გაწმინდეს სარეველებისაგან. </vt:lpstr>
      <vt:lpstr>21 აპრილი ხამისქურის საჯარო სკოლის მოსწავლეებმა სკოლის ეზოში დარგეს ხეები.</vt:lpstr>
      <vt:lpstr>22 აპრილი ხამისქურის საჯარო სკოლის მოსწავლეებმა გამართეს პრეზენტაცია თემაზე „ჩვენ გვიყვარს დედამიწა“ .</vt:lpstr>
      <vt:lpstr> დედამიწის დღისადმი მიძღვნილ ღონისძიებაზე   ხამისქურის საჯარო სკოლის მოსწავლეთა ჯგუფი ხელმძღვანელ მასწავლებელთან ერთად.</vt:lpstr>
      <vt:lpstr>სკოლის დირექტორმა ნანა ლომაიამ  დადებითად შეაფასა დედამიწის დღისადმი სკოლის მიერ კვირეულის ფარგლებში დაგეგმილი აქტივობები, მოიწონა მოსწავლე-მასწავლებელთა აქტიური ჩართულობა.</vt:lpstr>
      <vt:lpstr> გმადლობთ ყურადღებისათვის!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2695</dc:creator>
  <cp:lastModifiedBy>Khamiskuri</cp:lastModifiedBy>
  <cp:revision>10</cp:revision>
  <dcterms:created xsi:type="dcterms:W3CDTF">2018-05-04T08:00:55Z</dcterms:created>
  <dcterms:modified xsi:type="dcterms:W3CDTF">2018-05-07T10:14:40Z</dcterms:modified>
</cp:coreProperties>
</file>