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a-GE" b="1" i="1" dirty="0">
                <a:solidFill>
                  <a:srgbClr val="FF0000"/>
                </a:solidFill>
              </a:rPr>
              <a:t>საქართველის ტყეები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a-GE" b="1" dirty="0">
                <a:solidFill>
                  <a:srgbClr val="C00000"/>
                </a:solidFill>
              </a:rPr>
              <a:t>ავტორი: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ka-GE" sz="2000" b="1" dirty="0">
                <a:solidFill>
                  <a:srgbClr val="C00000"/>
                </a:solidFill>
              </a:rPr>
              <a:t>სსიპ მესტიის მუნიციპალიტეტის სოფელ იფარის საჯარო სკოლის მე-5 კლასის </a:t>
            </a:r>
            <a:r>
              <a:rPr lang="ka-GE" sz="2000" b="1" dirty="0" err="1">
                <a:solidFill>
                  <a:srgbClr val="C00000"/>
                </a:solidFill>
              </a:rPr>
              <a:t>მისწავლე</a:t>
            </a:r>
            <a:r>
              <a:rPr lang="ka-GE" sz="2000" b="1" dirty="0">
                <a:solidFill>
                  <a:srgbClr val="C00000"/>
                </a:solidFill>
              </a:rPr>
              <a:t> </a:t>
            </a:r>
            <a:r>
              <a:rPr lang="ka-GE" b="1" dirty="0">
                <a:solidFill>
                  <a:srgbClr val="C00000"/>
                </a:solidFill>
              </a:rPr>
              <a:t>საბა გულბანი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42301"/>
      </p:ext>
    </p:extLst>
  </p:cSld>
  <p:clrMapOvr>
    <a:masterClrMapping/>
  </p:clrMapOvr>
  <p:transition>
    <p:cut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/>
              <a:t>28.01.2020</a:t>
            </a:r>
            <a:br>
              <a:rPr lang="ka-GE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ka-GE" sz="4000" b="1" dirty="0">
                <a:solidFill>
                  <a:srgbClr val="FFFF00"/>
                </a:solidFill>
              </a:rPr>
              <a:t>გმადლობთ ყურადღებიათვის!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424408"/>
      </p:ext>
    </p:extLst>
  </p:cSld>
  <p:clrMapOvr>
    <a:masterClrMapping/>
  </p:clrMapOvr>
  <p:transition spd="slow">
    <p:plu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19200"/>
            <a:ext cx="6022975" cy="451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513" y="1176338"/>
            <a:ext cx="6022975" cy="451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584"/>
            <a:ext cx="9139228" cy="686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15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17675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870075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991"/>
            <a:ext cx="9144000" cy="6865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63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6628"/>
            <a:ext cx="9437365" cy="7085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645283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ka-GE" sz="3200" i="1" dirty="0">
                <a:solidFill>
                  <a:srgbClr val="FF0000"/>
                </a:solidFill>
              </a:rPr>
              <a:t>ტყეები საფრთხეშია</a:t>
            </a:r>
            <a:endParaRPr lang="en-US" sz="3200" i="1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1447800"/>
            <a:ext cx="5638800" cy="46482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solidFill>
            <a:schemeClr val="accent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ka-GE" sz="3600" dirty="0">
                <a:solidFill>
                  <a:srgbClr val="FFC000"/>
                </a:solidFill>
              </a:rPr>
              <a:t>ნუ გაანადგურებ ტყეს, რადგან ეს შენს მომავალზეც  უარყოფითად აისახება. 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370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dirty="0">
                <a:solidFill>
                  <a:srgbClr val="00B050"/>
                </a:solidFill>
              </a:rPr>
              <a:t>ეს საქართველოა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3600"/>
            <a:ext cx="4343400" cy="32766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133600"/>
            <a:ext cx="4419600" cy="3276600"/>
          </a:xfrm>
        </p:spPr>
      </p:pic>
    </p:spTree>
    <p:extLst>
      <p:ext uri="{BB962C8B-B14F-4D97-AF65-F5344CB8AC3E}">
        <p14:creationId xmlns:p14="http://schemas.microsoft.com/office/powerpoint/2010/main" val="1630317383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>
                <a:solidFill>
                  <a:srgbClr val="00B050"/>
                </a:solidFill>
              </a:rPr>
              <a:t>საქართველოს მუდამ მოფრთხილება უნდა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0" y="2057400"/>
            <a:ext cx="4313830" cy="38862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286000"/>
            <a:ext cx="4343400" cy="3657600"/>
          </a:xfrm>
        </p:spPr>
      </p:pic>
    </p:spTree>
    <p:extLst>
      <p:ext uri="{BB962C8B-B14F-4D97-AF65-F5344CB8AC3E}">
        <p14:creationId xmlns:p14="http://schemas.microsoft.com/office/powerpoint/2010/main" val="3405417191"/>
      </p:ext>
    </p:extLst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/>
              <a:t>ადამიანები თავისი ხელით სპობენ საარსებო გარემოს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5" y="2209800"/>
            <a:ext cx="4267200" cy="3428999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209800"/>
            <a:ext cx="4191000" cy="3505200"/>
          </a:xfrm>
        </p:spPr>
      </p:pic>
    </p:spTree>
    <p:extLst>
      <p:ext uri="{BB962C8B-B14F-4D97-AF65-F5344CB8AC3E}">
        <p14:creationId xmlns:p14="http://schemas.microsoft.com/office/powerpoint/2010/main" val="1814519804"/>
      </p:ext>
    </p:extLst>
  </p:cSld>
  <p:clrMapOvr>
    <a:masterClrMapping/>
  </p:clrMapOvr>
  <p:transition spd="slow">
    <p:cover dir="l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>
                <a:solidFill>
                  <a:srgbClr val="FFC000"/>
                </a:solidFill>
              </a:rPr>
              <a:t>ტყე შეუნახე შვილებსა მამა ხარ შენი ვალია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828800"/>
            <a:ext cx="8534400" cy="4876800"/>
          </a:xfrm>
        </p:spPr>
      </p:pic>
    </p:spTree>
    <p:extLst>
      <p:ext uri="{BB962C8B-B14F-4D97-AF65-F5344CB8AC3E}">
        <p14:creationId xmlns:p14="http://schemas.microsoft.com/office/powerpoint/2010/main" val="131534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dir="in"/>
      </p:transition>
    </mc:Choice>
    <mc:Fallback xmlns="">
      <p:transition spd="slow">
        <p:split dir="in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52</Words>
  <Application>Microsoft Office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საქართველის ტყეები</vt:lpstr>
      <vt:lpstr>PowerPoint Presentation</vt:lpstr>
      <vt:lpstr>PowerPoint Presentation</vt:lpstr>
      <vt:lpstr>PowerPoint Presentation</vt:lpstr>
      <vt:lpstr>ტყეები საფრთხეშია</vt:lpstr>
      <vt:lpstr>ეს საქართველოა</vt:lpstr>
      <vt:lpstr>საქართველოს მუდამ მოფრთხილება უნდა</vt:lpstr>
      <vt:lpstr>ადამიანები თავისი ხელით სპობენ საარსებო გარემოს</vt:lpstr>
      <vt:lpstr>ტყე შეუნახე შვილებსა მამა ხარ შენი ვალია</vt:lpstr>
      <vt:lpstr>28.01.2020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საქართველის ტყეები</dc:title>
  <dc:creator>acer</dc:creator>
  <cp:lastModifiedBy>AD1Ipari</cp:lastModifiedBy>
  <cp:revision>12</cp:revision>
  <dcterms:created xsi:type="dcterms:W3CDTF">2006-08-16T00:00:00Z</dcterms:created>
  <dcterms:modified xsi:type="dcterms:W3CDTF">2020-01-29T06:51:51Z</dcterms:modified>
</cp:coreProperties>
</file>