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ԳՅՈՒՂԱՏՆՏԵՍՈՒԹՅՈՒՆ</vt:lpstr>
      <vt:lpstr>Презентация PowerPoint</vt:lpstr>
      <vt:lpstr>Ի տարբերություն արդյունաբերությանը, գյուղատնտեսության զարգացումը պահանջում է.</vt:lpstr>
      <vt:lpstr>Գյուղատնտեսության տեսակները</vt:lpstr>
      <vt:lpstr>Ինտենսիվ</vt:lpstr>
      <vt:lpstr>Սոցիալ-տնտեսական գործոնները, որոնցով պայմանավորված են գյուղատնտեսական զարգացումը և աշխարհագրական տեղաբաշխման յուրահատկությունները</vt:lpstr>
      <vt:lpstr>Գյուղատնտեսության ճյուղերը</vt:lpstr>
      <vt:lpstr>Բուսաբուծություն</vt:lpstr>
      <vt:lpstr>Հացազգիներ</vt:lpstr>
      <vt:lpstr>Տեխնիկական մշակաբույսեր</vt:lpstr>
      <vt:lpstr>Презентация PowerPoint</vt:lpstr>
      <vt:lpstr>Պտղաբուծություն</vt:lpstr>
      <vt:lpstr>Презентация PowerPoint</vt:lpstr>
      <vt:lpstr>Անասնաբուծություն</vt:lpstr>
      <vt:lpstr>Презентация PowerPoint</vt:lpstr>
      <vt:lpstr>Презентация PowerPoint</vt:lpstr>
      <vt:lpstr>Ջրի օգտագործումը գյուղատնտեսության մեջ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ԳՅՈՒՂԱՏՆՏԵՍՈՒԹՅՈՒՆ</dc:title>
  <dc:creator>Ofelia Karapetyan</dc:creator>
  <cp:lastModifiedBy>Ofelia Karapetyan</cp:lastModifiedBy>
  <cp:revision>8</cp:revision>
  <dcterms:created xsi:type="dcterms:W3CDTF">2020-03-28T11:48:03Z</dcterms:created>
  <dcterms:modified xsi:type="dcterms:W3CDTF">2020-03-30T09:19:29Z</dcterms:modified>
</cp:coreProperties>
</file>