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A74FE-928F-2841-9D38-6FBA7D57D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0830" y="0"/>
            <a:ext cx="8791575" cy="1136785"/>
          </a:xfrm>
        </p:spPr>
        <p:txBody>
          <a:bodyPr/>
          <a:lstStyle/>
          <a:p>
            <a:r>
              <a:rPr lang="ka-GE"/>
              <a:t>დედამიწის დღე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5BC2B-E9D6-3942-B9EA-6DAD2AB257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444A9EF-7C5B-014C-90A1-1FA914D0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9333"/>
            <a:ext cx="12191999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67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A6BE9-574D-B041-BA51-DF1130083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7D253D-B304-7A45-83E3-1DA4444886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89"/>
            <a:ext cx="12192000" cy="6829411"/>
          </a:xfrm>
        </p:spPr>
      </p:pic>
    </p:spTree>
    <p:extLst>
      <p:ext uri="{BB962C8B-B14F-4D97-AF65-F5344CB8AC3E}">
        <p14:creationId xmlns:p14="http://schemas.microsoft.com/office/powerpoint/2010/main" val="2852496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1DCE4-9887-6849-ABBA-53449A2F3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813D74B-62B7-3D4D-B7F4-13CD8B88D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6105"/>
            <a:ext cx="12192000" cy="6874105"/>
          </a:xfrm>
        </p:spPr>
      </p:pic>
    </p:spTree>
    <p:extLst>
      <p:ext uri="{BB962C8B-B14F-4D97-AF65-F5344CB8AC3E}">
        <p14:creationId xmlns:p14="http://schemas.microsoft.com/office/powerpoint/2010/main" val="147503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A7C9-20EC-3544-B381-F84D64811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6F111D3-E893-7D40-9E4B-3F30D9C14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5045"/>
            <a:ext cx="12192000" cy="6883045"/>
          </a:xfrm>
        </p:spPr>
      </p:pic>
    </p:spTree>
    <p:extLst>
      <p:ext uri="{BB962C8B-B14F-4D97-AF65-F5344CB8AC3E}">
        <p14:creationId xmlns:p14="http://schemas.microsoft.com/office/powerpoint/2010/main" val="26936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31BD0-CE1E-E845-9F54-B5A2EEEE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CF4BCA-4445-F042-AD0A-4F0925879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6467"/>
            <a:ext cx="12192000" cy="6811533"/>
          </a:xfrm>
        </p:spPr>
      </p:pic>
    </p:spTree>
    <p:extLst>
      <p:ext uri="{BB962C8B-B14F-4D97-AF65-F5344CB8AC3E}">
        <p14:creationId xmlns:p14="http://schemas.microsoft.com/office/powerpoint/2010/main" val="119683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B341-908E-EC4A-873E-25B399E5F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903C263-AB39-5949-8E10-A3830FF85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72"/>
            <a:ext cx="12192000" cy="6856228"/>
          </a:xfrm>
        </p:spPr>
      </p:pic>
    </p:spTree>
    <p:extLst>
      <p:ext uri="{BB962C8B-B14F-4D97-AF65-F5344CB8AC3E}">
        <p14:creationId xmlns:p14="http://schemas.microsoft.com/office/powerpoint/2010/main" val="3946347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04EC9-8A87-A149-B230-F1AB9FDC5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906EB82-7F7C-7242-AE29-D3B87991E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3984"/>
            <a:ext cx="12192000" cy="6891984"/>
          </a:xfrm>
        </p:spPr>
      </p:pic>
    </p:spTree>
    <p:extLst>
      <p:ext uri="{BB962C8B-B14F-4D97-AF65-F5344CB8AC3E}">
        <p14:creationId xmlns:p14="http://schemas.microsoft.com/office/powerpoint/2010/main" val="225446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B85D2-E865-2249-9CB4-8321EA40F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BBE1B3A-5D07-A146-A082-62E1C9F7E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60801"/>
            <a:ext cx="12192000" cy="6918801"/>
          </a:xfrm>
        </p:spPr>
      </p:pic>
    </p:spTree>
    <p:extLst>
      <p:ext uri="{BB962C8B-B14F-4D97-AF65-F5344CB8AC3E}">
        <p14:creationId xmlns:p14="http://schemas.microsoft.com/office/powerpoint/2010/main" val="208772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27B55-A6E6-F840-AFD7-B6FC2E3A7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7DA90A-049F-4C4F-9878-0839E1B5D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6847"/>
            <a:ext cx="12192000" cy="6884847"/>
          </a:xfrm>
        </p:spPr>
      </p:pic>
    </p:spTree>
    <p:extLst>
      <p:ext uri="{BB962C8B-B14F-4D97-AF65-F5344CB8AC3E}">
        <p14:creationId xmlns:p14="http://schemas.microsoft.com/office/powerpoint/2010/main" val="3480880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Circuit</vt:lpstr>
      <vt:lpstr>დედამიწის დღე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დედამიწის დღე</dc:title>
  <dc:creator>Unknown User</dc:creator>
  <cp:lastModifiedBy>Unknown User</cp:lastModifiedBy>
  <cp:revision>3</cp:revision>
  <dcterms:created xsi:type="dcterms:W3CDTF">2020-04-22T15:00:48Z</dcterms:created>
  <dcterms:modified xsi:type="dcterms:W3CDTF">2020-04-22T15:13:04Z</dcterms:modified>
</cp:coreProperties>
</file>