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33</TotalTime>
  <Words>81</Words>
  <Application>Microsoft Office PowerPoint</Application>
  <PresentationFormat>Широкоэкранный</PresentationFormat>
  <Paragraphs>18</Paragraphs>
  <Slides>12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Garamond</vt:lpstr>
      <vt:lpstr>Sylfaen</vt:lpstr>
      <vt:lpstr>Натуральные материалы</vt:lpstr>
      <vt:lpstr>დისტანციური სწავლების დროს გაცოცხლებული ,,იავნანამ რა ჰქმნა?!“</vt:lpstr>
      <vt:lpstr>იავნანამ რა ჰქმნა?!</vt:lpstr>
      <vt:lpstr>მაგდანი (ქეთოს დედა)</vt:lpstr>
      <vt:lpstr>პატარა ქეთო</vt:lpstr>
      <vt:lpstr>ქეთოს დედობილი</vt:lpstr>
      <vt:lpstr>ბაჯაჯგუნა ლეკები --,,თავჩაღუნული კუდაბზეკილიაო“</vt:lpstr>
      <vt:lpstr>ქეთო ლეკ ქალად იქცა</vt:lpstr>
      <vt:lpstr>ქეთოს მეგობარი ლეკი გოგონა</vt:lpstr>
      <vt:lpstr>ნაიბის ცოლი კახეთში </vt:lpstr>
      <vt:lpstr>ქეთოს დედა შვილის დაბრუნების შემდეგ </vt:lpstr>
      <vt:lpstr>მაგდანის სიმღერით გაცოცხლებული წარსული</vt:lpstr>
      <vt:lpstr>მადლობა ყურადღებისათვის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დისტანციური სწავლების დროს გაცოცხლებული ,,იავნანამ რა ჰქმნა“</dc:title>
  <dc:creator>Home-</dc:creator>
  <cp:lastModifiedBy>Home-</cp:lastModifiedBy>
  <cp:revision>5</cp:revision>
  <dcterms:created xsi:type="dcterms:W3CDTF">2020-08-09T11:05:10Z</dcterms:created>
  <dcterms:modified xsi:type="dcterms:W3CDTF">2020-08-09T11:47:11Z</dcterms:modified>
</cp:coreProperties>
</file>