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8E2ACF-B024-4F4F-94BA-B0DE4F6B565D}" v="968" dt="2020-12-07T18:17:32.577"/>
    <p1510:client id="{9C2CE15A-8B59-434B-8183-57287D49FE7F}" v="35" dt="2020-12-07T20:07:31.052"/>
  </p1510:revLst>
</p1510:revInfo>
</file>