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docProps/app.xml><?xml version="1.0" encoding="utf-8"?>
<Properties xmlns="http://schemas.openxmlformats.org/officeDocument/2006/extended-properties" xmlns:vt="http://schemas.openxmlformats.org/officeDocument/2006/docPropsVTypes">
  <Template>TM03457496[[fn=Parallax]]</Template>
  <TotalTime>69</TotalTime>
  <Words>952</Words>
  <Application>Microsoft Office PowerPoint</Application>
  <PresentationFormat>Widescreen</PresentationFormat>
  <Paragraphs>17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Corbel</vt:lpstr>
      <vt:lpstr>Sylfaen</vt:lpstr>
      <vt:lpstr>Parallax</vt:lpstr>
      <vt:lpstr>ედუარდსის სინდრომი</vt:lpstr>
      <vt:lpstr>ედვარდსის სინდრომი, აგრეთვე ცნობილი როგორც ტრისომია 18, არის გენეტიკური აშლილობა, რომელიც გამოწვეულია მე -18 ქრომოსომის მესამე ასლის ან მისი ნაწილის არსებობით.</vt:lpstr>
      <vt:lpstr>დაზიანებულია სხეულის მრავალი ნაწილი.  ჩვილები ხშირად იბადებიან პატარად და აქვთ გულის მანკები.  სხვა მახასიათებლებს შორისაა პატარა თავი, პატარა ყბა, თითების გადახურვა, მჭიდროდ გადაფარვა და ძლიერი ინტელექტუალური შეზღუდული შესაძლებლობები.</vt:lpstr>
      <vt:lpstr>ედვარდსის სინდრომის შემთხვევათა უმეტესობა ხდება რეპროდუქციული უჯრედების ფორმირებისას ან ადრეული განვითარების დროს არსებული პრობლემების გამო.  დაავადების სიჩქარე იზრდება დედის ასაკთან ერთად.  იშვიათად, შემთხვევები შეიძლება მემკვიდრეობით გადაეცეს პირის მშობლებს.  ზოგჯერ, ყველა უჯრედში არ არის დამატებითი ქრომოსომა, რომელიც ცნობილია როგორც მოზაიკური ტრისომია და სიმპტომები ამ შემთხვევებში შეიძლება ნაკლებად მწვავე იყოს. ორსულობის დროს ექოსკოპიამ შეიძლება გაზარდოს ეჭვი ამ მდგომარეობაზე, რაც შეიძლება დადასტურდეს ამნიოცენტეზით. </vt:lpstr>
      <vt:lpstr>მკურნალობა დამხმარეა.  ერთი დაავადებული ბავშვის გაჩენის შემდეგ, მეორედ გაჩენის რისკი, როგორც წესი, დაახლოებით ერთი პროცენტია.  ეს არის მეორე ყველაზე გავრცელებული მდგომარეობა დაბადების შედეგად მესამე ქრომოსომის გამო, დაუნის სინდრომის შემდეგ. </vt:lpstr>
      <vt:lpstr>ედვარდსის სინდრომი გვხვდება 5000 – დან 1 ცოცხალ დაბადებაში.  ზოგიერთი გამოკვლევის თანახმად, უფრო მეტი ჩვილი, რომელიც დაბადებამდე გადარჩა, ქალია.  დაზარალებულთაგან ბევრი იღუპება დაბადებამდე.  სიცოცხლის ერთი წლის შემდეგ გადარჩენა დაახლოებით 5-10% -ს შეადგენს.  მას მიენიჭა ინგლისელი გენეტიკოსის ჯონ ჰილტონ ედვარდსის სახელი, რომელმაც პირველად აღწერა სინდრომი 1960 წელს. </vt:lpstr>
      <vt:lpstr>ედვარდსის სინდრომით დაბადებულ ბავშვებს შეიძლება ჰქონდეთ  ყველა ეს მახასიათებელი: თირკმლის მანკი, გულის სტრუქტურული დეფექტები (მაგ., პარკუჭთაშუა ძგიდის დეფექტი, წინაგულის ძგიდის დეფექტი, პატენტის არტერიოზი), სხეულის გარეთ გამოწეული ნაწლავები (ომფალოცელე), საყლაპავის ატრეზია, ინტელექტუალური ინვალიდობა, განვითარების შეფერხებები, ზრდის უკმარისობა, კვების სირთულეები, სუნთქვის სირთულეები და ართროგრიპოზი (კუნთოვანი აშლილობა, რომელიც დაბადებისთანავე იწვევს სახსრების მრავალ კონტრაქტურას).</vt:lpstr>
      <vt:lpstr>ედვარდსის სინდრომთან ასოცირებული ზოგიერთი ფიზიკური დარღვევა მოიცავს თავის მცირე ნაწილს (მიკროცეფალიას), რომელსაც თან ახლავს თავის უკანა ნაწილში (კეფის), დაბლა დაყენებული, გაუმართავი ყურების, არანორმალურად პატარა ყბის (მიკროგნათია), ტუჩის ნაპრალის / პლეტის ნაპრალის, გადაწეული ცხვირის, ვიწრო ქუთუთოების ღიობები (ბლეფაროფიმოზი), ფართოდ დაშორებული თვალები (თვალის ჰიპერტელორიზმი), ზედა ქუთუთოების ჩამოყრა (პტოზი), მკერდის მოკლე ძვალი, ხელების დაჭიმვა, ქოროიდული წნულის ცისტები, განუვითარებელი მტევნები და / ან ფრჩხილები, არ არსებობს რადიუსი, მეორე და მესამე თითები, ფეხქვეშ ან ბოძებით, ხოლო მამაკაცებში - დაქვეითებული სათესლე ჯირკვლები. </vt:lpstr>
      <vt:lpstr>საშვილოსნოში, ყველაზე გავრცელებული მახასიათებელია გულის ანომალიები, რასაც მოსდევს ცენტრალური ნერვული სისტემის ანომალიები, როგორიცაა თავის ფორმის ანომალიები. ინტრაკრანიალური ანომალია ყველაზე გავრცელებულია ქოროიდული წნულის ცისტების არსებობით, რომლებიც თავის ტვინის სითხის ჯიბეებია. ეს თავისთავად პრობლემური არ არის, მაგრამ მათი არსებობა შეიძლება იყოს ტრისომიის ნიშანი. ზოგჯერ გამოიყოფა ამნისტიური სითხის ჭარბი ან პოლიჰიდრამნიოზი.  სინდრომის დროს იშვიათია, მაგრამ ედვარდსის სინდრომი იწვევს დენდი – უოკერის მალფორმაციის პრენატალურ შემთხვევათა დიდ ნაწილს.</vt:lpstr>
      <vt:lpstr>ედვარდსის სინდრომი არის ქრომოსომული ანომალია, რომელსაც ახასიათებს მე -18 ქრომოსომაში გენეტიკური მასალის დამატებითი ასლის არსებობა, მთლიანობაში (ტრისომია 18) ან ნაწილობრივ (მაგალითად, გადაადგილების გამო). დამატებითი ქრომოსომა ჩვეულებრივ ხდება კონცეფციამდე. დამატებითი ასლის ეფექტი მნიშვნელოვნად განსხვავდება, რაც დამოკიდებულია დამატებითი ასლის მასშტაბზე, გენეტიკური ისტორიიდან და შანსიდან. ედვარდსის სინდრომი გვხვდება ადამიანის ყველა პოპულაციაში, მაგრამ უფრო მეტად გავრცელებულია ქალი შთამომავლებში.</vt:lpstr>
      <vt:lpstr>ჯანმრთელი კვერცხუჯრედი და / ან სპერმის უჯრედი შეიცავს ინდივიდუალურ ქრომოსომებს, რომელთაგან თითოეული ხელს უწყობს 23 წყვილი ქრომოსომას, რომლებიც საჭიროა ნორმალური უჯრედის შესაქმნელად, ტიპიური ადამიანის კარიოტიპით 46 ქრომოსომა. რიცხვითი შეცდომები შეიძლება წარმოიშვას ორივე მეიოტურ განყოფილებაში და გამოიწვიოს ქრომოსომის განცალკევება ქალიშვილ უჯრედებში (არ არის განყოფილება). ამის შედეგად ხდება დამატებითი ქრომოსომა, ხდება ჰაპლოიდური რიცხვი 24 ვიდრე 23. კვერცხუჯრედების განაყოფიერება ან სპერმით განაყოფიერება, რომლებიც შეიცავს დამატებით ქრომოსომას, იწვევს ტრისომიას, ან ქრომოსომის სამ ასლს, ვიდრე ორს. </vt:lpstr>
      <vt:lpstr>ტრისომია 18 (47, XX, + 18) გამოწვეულია მეიოზური არასასურველი მოქმედებით. არასასურველი კავშირით, წარმოიქმნება გამეტა (ანუ სპერმატოზოიდი ან კვერცხუჯრედოვანი უჯრედი) მე –18 ქრომოსომის დამატებითი ასლით; ამრიგად, გამეტას აქვს 24 ქრომოსომა. მეორე მშობლის ნორმალურ გამეტასთან შერწყმისას ემბრიონს აქვს 47 ქრომოსომა, 18 ასტრონომიანი სამი ასლით. [საჭიროებს წყაროს მითითებას]</vt:lpstr>
      <vt:lpstr>შემთხვევების მცირე პროცენტული შემთხვევა ხდება, როდესაც სხეულის მხოლოდ ზოგიერთ უჯრედს აქვს მე –18 ქრომოსომის დამატებითი ასლი, რის შედეგადაც ხდება უჯრედების შერეული პოპულაცია, რომელთა განსხვავებული რაოდენობის ქრომოსომებია. ასეთ შემთხვევებს ზოგჯერ მოზაიკის ედვარდსის სინდრომს უწოდებენ. ძალიან იშვიათად, მე –18 ქრომოსომის ნაჭერი ემატება სხვა ქრომოსომას (გადაადგილდება) ჩასახვის დაწყებამდე ან მის შემდეგ. დაზარალებულ პირებს აქვთ მე –18 ქრომოსომის ორი ასლი და დამატებით მასალა მე –18 ქრომოსომადან დამატებით დამაგრებულ სხვა ქრომოსომას. ტრანსლოკაციის დროს ადამიანს აქვს ნაწილობრივი ტრისომია 18 ქრომოსომისთვის და ანომალიები ხშირად ნაკლებად მწვავეა, ვიდრე ტიპური ედვარდსის სინდრომისთვის.</vt:lpstr>
      <vt:lpstr>დაზარალებული ორსულობის დაახლოებით 95% არ იწვევს ცოცხალ მშობიარობას. [13] სიკვდილის ძირითადი მიზეზებია აპნოე და გულის ანომალიები. შეუძლებელია ზუსტი პროგნოზის პროგნოზირება ორსულობის ან ახალშობილთა პერიოდში. [13] ცოცხალი ჩვილების ნახევარი არ გადარჩება სიცოცხლის პირველი კვირის შემდეგ. [16] საშუალო სიცოცხლის ხანგრძლივობაა ხუთიდან 15 დღე. [17] [18] ჩვილების დაახლოებით 8–12% გადარჩა 1 წელზე მეტხანს. [19] [20] [საჭიროა უკეთესი წყარო] ბავშვების ერთი პროცენტი 10 წლამდე ცხოვრობს [13], თუმცა კანადის რეტროსპექტიულმა კვლევამ ტრიზომია 18 – ით 254 ბავშვზე აჩვენა გადარჩენის წელიწადში 9.8%. [20]</vt:lpstr>
      <vt:lpstr>ედვარდსის სინდრომი გვხვდება 5000 – დან ერთ – ერთ ახალშობილში, მაგრამ მეტ კონცეფციაზე მოქმედებს სინდრომი, რადგან პრენატალურ მდგომარეობაში დიაგნოზირებულთა უმეტესობა არ გადარჩება დაბადებამდე.  მიუხედავად იმისა, რომ 20-იანი და 30-იანი წლების ქალები შეიძლება დაორსულდნენ ედვარდსის სინდრომის მქონე ბავშვებს, ქალის დაორსულების რისკი ქალის ასაკთან ერთად იზრდება. დედის მიერ ამ აშლილობის მქონე ბავშვის დაორსულების საშუალო ასაკია 32½. </vt:lpstr>
      <vt:lpstr>გმადლობთ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ედუარდსის სინდრომი</dc:title>
  <dc:creator>User</dc:creator>
  <cp:lastModifiedBy>User</cp:lastModifiedBy>
  <cp:revision>6</cp:revision>
  <dcterms:created xsi:type="dcterms:W3CDTF">2020-12-20T15:51:52Z</dcterms:created>
  <dcterms:modified xsi:type="dcterms:W3CDTF">2020-12-20T17:01:43Z</dcterms:modified>
</cp:coreProperties>
</file>