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62" r:id="rId7"/>
    <p:sldId id="259" r:id="rId8"/>
    <p:sldId id="261" r:id="rId9"/>
    <p:sldId id="264" r:id="rId10"/>
    <p:sldId id="263" r:id="rId11"/>
    <p:sldId id="266" r:id="rId12"/>
    <p:sldId id="265" r:id="rId13"/>
    <p:sldId id="269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2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4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3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FDAF-5B71-4C0B-B97B-347B57712FC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D1D-8DE3-4C0A-89CD-BFBA595B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7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730" y="0"/>
            <a:ext cx="7772400" cy="1728191"/>
          </a:xfrm>
        </p:spPr>
        <p:txBody>
          <a:bodyPr>
            <a:normAutofit/>
          </a:bodyPr>
          <a:lstStyle/>
          <a:p>
            <a:r>
              <a:rPr lang="ka-GE" sz="2400" dirty="0">
                <a:solidFill>
                  <a:srgbClr val="7030A0"/>
                </a:solidFill>
              </a:rPr>
              <a:t>სსიპ წალკის მუნიციპალიტეტის  სოფელ დაშბაშის  საჯარო სკოლა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3721968"/>
          </a:xfrm>
        </p:spPr>
        <p:txBody>
          <a:bodyPr>
            <a:normAutofit/>
          </a:bodyPr>
          <a:lstStyle/>
          <a:p>
            <a:r>
              <a:rPr lang="ka-GE" sz="2400" dirty="0">
                <a:solidFill>
                  <a:srgbClr val="00B050"/>
                </a:solidFill>
              </a:rPr>
              <a:t>პროექტის პრეზენტაცია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ka-GE" sz="2400" dirty="0">
                <a:solidFill>
                  <a:srgbClr val="00B050"/>
                </a:solidFill>
              </a:rPr>
              <a:t>"ჯანსაღი ცხოვრების წესი"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endParaRPr lang="ka-GE" sz="2400" dirty="0">
              <a:solidFill>
                <a:srgbClr val="00B050"/>
              </a:solidFill>
            </a:endParaRPr>
          </a:p>
          <a:p>
            <a:r>
              <a:rPr lang="ka-GE" sz="2400" dirty="0">
                <a:solidFill>
                  <a:srgbClr val="00B050"/>
                </a:solidFill>
              </a:rPr>
              <a:t>   მასწავლებელი: ლუსინე კალჩიან</a:t>
            </a:r>
          </a:p>
          <a:p>
            <a:r>
              <a:rPr lang="ka-GE" sz="2400" dirty="0">
                <a:solidFill>
                  <a:srgbClr val="00B050"/>
                </a:solidFill>
              </a:rPr>
              <a:t>                                        კლასი </a:t>
            </a:r>
            <a:r>
              <a:rPr lang="ru-RU" sz="2400" dirty="0" err="1">
                <a:solidFill>
                  <a:srgbClr val="00B050"/>
                </a:solidFill>
              </a:rPr>
              <a:t>პირველი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და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ka-GE" sz="2400" dirty="0">
                <a:solidFill>
                  <a:srgbClr val="00B050"/>
                </a:solidFill>
              </a:rPr>
              <a:t>მე-3,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2"/>
          <a:stretch/>
        </p:blipFill>
        <p:spPr>
          <a:xfrm>
            <a:off x="827584" y="3284984"/>
            <a:ext cx="4680520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7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8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8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9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7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0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0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გმადლობთ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ყურადღებისთვის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59766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478" r="-5100"/>
          <a:stretch/>
        </p:blipFill>
        <p:spPr>
          <a:xfrm>
            <a:off x="501436" y="461004"/>
            <a:ext cx="4248472" cy="4646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032448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>
                <a:solidFill>
                  <a:srgbClr val="00B050"/>
                </a:solidFill>
              </a:rPr>
              <a:t>პროექტის მიზანი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a-GE" sz="7200" dirty="0">
                <a:solidFill>
                  <a:srgbClr val="00B050"/>
                </a:solidFill>
              </a:rPr>
              <a:t>მოსწავლემ უნდა შეძლოს ჯანსაღი ცხოვრების წესის დაცვა  პირადი ჰიგიენა ჯანსაღი კვება სპორტული აქტივობები.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ჯანსაღი და არაჯანსაღი საკვები პროდუქტების სურათების კლასიფიცირება ნიშნით. მისაღები მიუღებელი არასასურველი. უნდა გაიაზრონ გაარჩიონ რომელია სასარგებლო და უვნებელი მათთვის.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გამოვიყენებ გონებრივ იერიშს თემაზე: როგორ ამოვიცნოთ ვადაგასული პროდუქტი.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შემდეგ გამოვიყენებ დისკუსისას რატომ არ ყიდულობენ მშობლები  არაჯანსაღ პროდუქტს“ მაგ. ჩიპსებს, გაზიან სასმელებს, </a:t>
            </a:r>
            <a:r>
              <a:rPr lang="en-US" sz="7200" dirty="0">
                <a:solidFill>
                  <a:srgbClr val="00B050"/>
                </a:solidFill>
              </a:rPr>
              <a:t>T </a:t>
            </a:r>
            <a:r>
              <a:rPr lang="ka-GE" sz="7200" dirty="0">
                <a:solidFill>
                  <a:srgbClr val="00B050"/>
                </a:solidFill>
              </a:rPr>
              <a:t>დიაგრამაზე ბავშვების სურვილების</a:t>
            </a:r>
          </a:p>
          <a:p>
            <a:r>
              <a:rPr lang="ka-GE" sz="7200" dirty="0">
                <a:solidFill>
                  <a:srgbClr val="00B050"/>
                </a:solidFill>
              </a:rPr>
              <a:t>/ მშობლების არგუმენტებს გამოვსახავ.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ჩავატარებ კონკურს ვინ მეტ რჩევას მისცემს უმცროს და - ძმებს ჯანსაღი ცხოვრების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წესთან დაკავშირებით. პირადი ჰიგიენის დაცვა ჯანსაღი კვება სახლის დალაგება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პირადი ნივთების მოვლა და ფიზიკური აქტივობები.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მივცემ დავალებას სადაც ააწყობენ კვების პირამიდას სადაც  ჯანსაღი პროდუქტები ძირშია მოთავსებული არაჯანსაღი წვეროზე.</a:t>
            </a:r>
          </a:p>
          <a:p>
            <a:r>
              <a:rPr lang="ka-GE" sz="7200" dirty="0">
                <a:solidFill>
                  <a:srgbClr val="00B050"/>
                </a:solidFill>
              </a:rPr>
              <a:t>შექმნიან პლაკატს მოსწავლეები რომელიც ჯანსაღი ცხოვრების პოპულარიზაციას შეუწყობს ხელს.</a:t>
            </a:r>
          </a:p>
          <a:p>
            <a:endParaRPr lang="ka-GE" sz="55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5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08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8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0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4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154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Sylfaen</vt:lpstr>
      <vt:lpstr>Тема Office</vt:lpstr>
      <vt:lpstr>სსიპ წალკის მუნიციპალიტეტის  სოფელ დაშბაშის  საჯარო სკოლა </vt:lpstr>
      <vt:lpstr>PowerPoint Presentation</vt:lpstr>
      <vt:lpstr>პროექტის მიზანი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2021-02-20T18:32:23Z</dcterms:created>
  <dcterms:modified xsi:type="dcterms:W3CDTF">2021-03-23T09:06:10Z</dcterms:modified>
</cp:coreProperties>
</file>