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7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416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დედა ენა</vt:lpstr>
      <vt:lpstr>დედა ენის შექმნის ისტორია</vt:lpstr>
      <vt:lpstr>ქ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დედაენა</dc:title>
  <dc:creator>HOPE</dc:creator>
  <cp:lastModifiedBy>mari</cp:lastModifiedBy>
  <cp:revision>107</cp:revision>
  <dcterms:created xsi:type="dcterms:W3CDTF">2014-03-11T14:59:11Z</dcterms:created>
  <dcterms:modified xsi:type="dcterms:W3CDTF">2015-06-06T12:50:32Z</dcterms:modified>
</cp:coreProperties>
</file>