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712E-468A-466D-B68B-5103AFD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7C308-7187-43B2-9B0B-BEBC6ADFC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29C9D-0A67-4440-8AE9-93529E94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DF583-9F93-4A9E-8C3E-67473DDD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2D71-1E53-4DFA-A6F1-7FDC1EFF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6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74C3-723A-4F64-B030-638E7FB2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C7419-851B-44E9-B8D9-C96A5E6DE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61A1-6DD4-4DE3-8F4B-D255D715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A689A-9842-479B-AC33-F90A4ADF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6F807-531C-4120-BE4E-F4450FA5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9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9DFE4-5FE1-44D4-860F-3F8C005B3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9E561-FAA5-42B1-9205-666EC200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907C1-D4FB-4275-8535-C2DABB3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FB07F-44C3-4566-8D15-B5CA1927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6DBD-28F1-4BEC-939F-460F40B1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E27F-C848-4446-A92C-C5EBD40D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DE84-6CF6-4E8C-A060-3B95EA7F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B78F-97E2-454F-907D-D195710A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41105-C773-4DC6-B83A-7BC988F1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40200-4956-49A6-9A0B-D15B97C4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9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975D-1EE3-44AA-A964-710BAFFD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CCD6D-E217-4806-BDCB-28A714A90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0356D-A751-4205-884E-94A2FBCA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2F86C-7936-485A-B901-77DE0BA7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FC356-4C2E-4F29-9EB5-4E4DA96C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B165-8978-4669-905B-5F3C6055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640A4-2C0D-4167-BBEA-CD4FE5847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7D6DB-06E0-468F-B7EC-483E221FC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465BB-F525-4D4A-9C26-1EBCB8F1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71E3F-D1E9-4D16-B160-A9C05D95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F85E-463C-4564-B727-AB2392ED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643B-C96A-4396-9DB7-C81B5AC2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52DC-8B97-4BB8-86AF-B6BF0C300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1427F-6D13-41FC-8CA4-F9B3D5A53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FFD8B-DD84-4661-8A4D-D200EDF53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24E2E-0384-4947-A61A-A79EB1081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6D3B1-5FA2-4F73-B74D-C998E9B4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0EC0B-AE7C-4974-B866-63C4F1FD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258AD-F459-40C0-B1A0-8F7E1488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90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D307-378C-4335-AACE-F29C7AF5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C6A92-1DE1-4F27-922D-EFEB3EC7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FFC99-DA59-437F-B503-F4F02780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9EB3F-8D9F-46C9-B720-B1B06CC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B8318-1148-48F5-A4AD-9A86D9F5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68510-BC64-4225-9A20-13C344B6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2982D-9EFC-4149-9620-30F64DB3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5FFC-E8A5-44B4-B423-0E1136EC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0339-E1F2-4176-BBA2-3F775C2C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4FF83-FD4B-46D6-AD11-CD851BFE0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5BA1C-9C08-4C1E-854C-073A6F3B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D4E61-9958-4D80-BC2F-A255E57D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C5BEF-C7B6-44F2-903C-0EABFF8F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4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501B-F3C8-47CD-BB3D-7A5999A4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B5A34-07F8-4026-B9F6-CD002BF86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EA645-0BEF-4084-8BDD-949CFA5D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E460C-651B-4440-AE7D-9684441C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73D66-C525-448F-B8CD-C4F967C0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167BE-EF82-46CC-AE6F-9BAB011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3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D9249-4E8A-447F-AA9D-9DB71942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B4656-1ACC-4893-80D7-F7983B3B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6752A-6E20-4F96-8623-55A472E3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6D3D-718C-4DC5-9845-FA2C8AA9E035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80525-33D0-4314-97EC-45279F2C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5DC32-5180-4FDF-AC11-6C995040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634B-CC77-4B02-BBDE-A0014FDF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5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DE6B-B571-413A-90AC-42699D5C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1941342"/>
          </a:xfrm>
        </p:spPr>
        <p:txBody>
          <a:bodyPr>
            <a:normAutofit fontScale="90000"/>
          </a:bodyPr>
          <a:lstStyle/>
          <a:p>
            <a:pPr algn="ctr"/>
            <a:r>
              <a:rPr lang="ka-GE" sz="7300" dirty="0">
                <a:solidFill>
                  <a:srgbClr val="FF0000"/>
                </a:solidFill>
              </a:rPr>
              <a:t>ეს სიკეთეა</a:t>
            </a:r>
            <a:br>
              <a:rPr lang="ka-GE" dirty="0">
                <a:solidFill>
                  <a:srgbClr val="FF0000"/>
                </a:solidFill>
              </a:rPr>
            </a:br>
            <a:br>
              <a:rPr lang="ka-GE" dirty="0">
                <a:solidFill>
                  <a:srgbClr val="FF0000"/>
                </a:solidFill>
              </a:rPr>
            </a:br>
            <a:r>
              <a:rPr lang="ka-GE" dirty="0">
                <a:solidFill>
                  <a:srgbClr val="7030A0"/>
                </a:solidFill>
              </a:rPr>
              <a:t>პრეზენტატორი: ანაო მჭედლიშვილი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07F94-6806-47C9-9CB8-328EBCE8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2377440"/>
            <a:ext cx="8046720" cy="37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4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CB8D-D9F4-45E5-9690-5203BF81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rgbClr val="FF0000"/>
                </a:solidFill>
              </a:rPr>
              <a:t>ძალა ერთობაშია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60646-A24A-4849-9F05-E5EBE0AB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6" y="1690688"/>
            <a:ext cx="9945858" cy="48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8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25B5-B891-49C9-8BC2-4363D4AD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rgbClr val="FF0000"/>
                </a:solidFill>
              </a:rPr>
              <a:t>გმადლობთ ყურადღებისთვის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93783-B7DC-4477-9833-C98ABBE2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71" y="1800665"/>
            <a:ext cx="6977575" cy="4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0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0079-4E04-45B6-9734-F6396028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rgbClr val="FF0000"/>
                </a:solidFill>
              </a:rPr>
              <a:t>სამყაროს ჩუმი სიკეთე მართავს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192C-6321-49B8-82D1-5DC8641C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ნურასოდეს დაიზარებ სიკეთის კეთებას, ეს ყველაზე ტკბილი მოვალეობაა, რაც ყოველდღე შეიძლება დაუწესო საკუთარ თავს.</a:t>
            </a:r>
          </a:p>
          <a:p>
            <a:r>
              <a:rPr lang="ka-GE" dirty="0"/>
              <a:t>არასოდეს გადადო სიკეთის კეთება ხვალისთვის, ხვალ შეიძლება ძალიან გვიანი იყოს.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B3B6F-C183-4163-99C3-9B21707F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286" y="3967089"/>
            <a:ext cx="6949440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715C-91B1-44FF-B1C8-632F8CC0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18" y="1918053"/>
            <a:ext cx="9603275" cy="3021893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>
                <a:solidFill>
                  <a:srgbClr val="FF0000"/>
                </a:solidFill>
              </a:rPr>
              <a:t>გაგიზიარებთ სიკეთის მაგალითს რომლებიც საკუთარი თვალით მინახავს</a:t>
            </a:r>
            <a:br>
              <a:rPr lang="ka-GE" dirty="0">
                <a:solidFill>
                  <a:srgbClr val="FF0000"/>
                </a:solidFill>
              </a:rPr>
            </a:br>
            <a:br>
              <a:rPr lang="ka-GE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6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5C99-900F-44A1-8EF9-33060919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727666"/>
          </a:xfrm>
        </p:spPr>
        <p:txBody>
          <a:bodyPr>
            <a:normAutofit/>
          </a:bodyPr>
          <a:lstStyle/>
          <a:p>
            <a:r>
              <a:rPr lang="ka-GE" sz="2800" dirty="0">
                <a:solidFill>
                  <a:srgbClr val="FF0000"/>
                </a:solidFill>
              </a:rPr>
              <a:t>ჩემი სოფლის ცენტრში ბევრი უპატრონო ძაღლია რომლებსაც სულ შიათ, ხშირად ვხედავ ერთ ქალბატონს რომელსაც ამ ცუგებისთვის მოაქვს საჭმელი და საჭირო წამლები. ის ძალიან კეთილია ცუგებს  ეფერება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20428-272B-4C72-8423-EBC25B46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94" y="2552604"/>
            <a:ext cx="8651631" cy="40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65A6-7E20-4ADB-A149-089F247B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0106"/>
          </a:xfrm>
        </p:spPr>
        <p:txBody>
          <a:bodyPr>
            <a:normAutofit/>
          </a:bodyPr>
          <a:lstStyle/>
          <a:p>
            <a:r>
              <a:rPr lang="ka-GE" sz="2400" dirty="0">
                <a:solidFill>
                  <a:srgbClr val="FF0000"/>
                </a:solidFill>
              </a:rPr>
              <a:t>გასულ წელს მე და ჩემი მეგობრები მასწავლებლის დახმარებით საქველმოქმედო აქციაში ჩავერთეთ,  ჩვენი თანატოლებისთვის რომელთაც ჩვენი  დახმარება სჭირდებოდა შევაგროვეთ ტანსაცმელი და სხვა საჭირო ნივთები რომლებიც  მათ გამოადგებოდათ.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E371F-C76B-40B7-8456-6DDE50790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52835"/>
            <a:ext cx="4653622" cy="3840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A22E0-F0AC-4E84-9196-6646B0D3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32" y="2765425"/>
            <a:ext cx="4911530" cy="35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43A0-FEE0-4C95-B829-DCEC5F7E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3842"/>
          </a:xfrm>
        </p:spPr>
        <p:txBody>
          <a:bodyPr>
            <a:normAutofit/>
          </a:bodyPr>
          <a:lstStyle/>
          <a:p>
            <a:r>
              <a:rPr lang="ka-GE" sz="2800" dirty="0">
                <a:solidFill>
                  <a:srgbClr val="FF0000"/>
                </a:solidFill>
              </a:rPr>
              <a:t>ჩემმა ახლობელმა ქუჩაში იპოვა 3 მიტოვებული ლეკვი რომლებიც პატრონმა ტომარაში ჩასვა და ზღვის პირას დატოვა, მან კი სამივე სახლში წამოიყვანა აჭამა და ლამაზი სახლიც გაუკეთა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B748B-DC43-4BB6-9D17-74B02B23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42" y="2430780"/>
            <a:ext cx="6297344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200D0-88AB-4E2B-9FD5-5C4EA3A48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2487050"/>
            <a:ext cx="4879438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E6F8-ABE6-4419-B77F-1CC52977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6044"/>
          </a:xfrm>
        </p:spPr>
        <p:txBody>
          <a:bodyPr>
            <a:normAutofit/>
          </a:bodyPr>
          <a:lstStyle/>
          <a:p>
            <a:r>
              <a:rPr lang="ka-GE" sz="2800" dirty="0">
                <a:solidFill>
                  <a:srgbClr val="FF0000"/>
                </a:solidFill>
              </a:rPr>
              <a:t>ერთხელ მგზავრობისას მამაჩემს მანქანა გაუფუჭდა და გზაში სრულიად უცხო ადამიანები დაგვეხმარენ და მათი დახმარებით სახლში მშვიდობით და დროულად  დავბრუნდით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2CFE8-F285-4944-ACB2-50915E62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28" y="2166180"/>
            <a:ext cx="5724892" cy="4326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D19072-1041-41A9-9753-74C8F9D3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2222450"/>
            <a:ext cx="5141228" cy="43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5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3965-0FC6-40C0-9D25-5A844539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252583"/>
            <a:ext cx="10515600" cy="2251466"/>
          </a:xfrm>
        </p:spPr>
        <p:txBody>
          <a:bodyPr>
            <a:normAutofit/>
          </a:bodyPr>
          <a:lstStyle/>
          <a:p>
            <a:r>
              <a:rPr lang="ka-GE" sz="2800" dirty="0">
                <a:solidFill>
                  <a:srgbClr val="FF0000"/>
                </a:solidFill>
              </a:rPr>
              <a:t>რამდენიმე დღის წინ ტელევიზორში მოვისმინე რომ გომისმთაზე სანადიროდ წასული ბიჭები ქარბუქში მოყვნენ და ისინი კეთილმა მაშველებმა გადაარჩინეს რომლებმაც დიდ თოვლში რამდენიმე კილომეტრი ექიმებთან ერთად ფეხით გაიარეს.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CEACC-0CAA-4FFA-A8D4-DA89AF87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4" y="2459885"/>
            <a:ext cx="5456393" cy="4145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004BE-2086-4070-A341-C018C6DE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239" y="2459885"/>
            <a:ext cx="5462489" cy="4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D569-60A0-4658-82E7-8A4BC1EA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1374482"/>
            <a:ext cx="10515600" cy="2054518"/>
          </a:xfrm>
        </p:spPr>
        <p:txBody>
          <a:bodyPr>
            <a:normAutofit/>
          </a:bodyPr>
          <a:lstStyle/>
          <a:p>
            <a:r>
              <a:rPr lang="ka-GE" dirty="0">
                <a:solidFill>
                  <a:srgbClr val="FF0000"/>
                </a:solidFill>
              </a:rPr>
              <a:t>ჩემთვის სამაგალითოა ყველა კეთილი ადამიანი იმედი მაქვს მეც შევძლებ სხვებისთვის ბევრი სიკეთის კეთებას.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197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ეს სიკეთეა  პრეზენტატორი: ანაო მჭედლიშვილი</vt:lpstr>
      <vt:lpstr>სამყაროს ჩუმი სიკეთე მართავს</vt:lpstr>
      <vt:lpstr>გაგიზიარებთ სიკეთის მაგალითს რომლებიც საკუთარი თვალით მინახავს  </vt:lpstr>
      <vt:lpstr>ჩემი სოფლის ცენტრში ბევრი უპატრონო ძაღლია რომლებსაც სულ შიათ, ხშირად ვხედავ ერთ ქალბატონს რომელსაც ამ ცუგებისთვის მოაქვს საჭმელი და საჭირო წამლები. ის ძალიან კეთილია ცუგებს  ეფერება.</vt:lpstr>
      <vt:lpstr>გასულ წელს მე და ჩემი მეგობრები მასწავლებლის დახმარებით საქველმოქმედო აქციაში ჩავერთეთ,  ჩვენი თანატოლებისთვის რომელთაც ჩვენი  დახმარება სჭირდებოდა შევაგროვეთ ტანსაცმელი და სხვა საჭირო ნივთები რომლებიც  მათ გამოადგებოდათ. </vt:lpstr>
      <vt:lpstr>ჩემმა ახლობელმა ქუჩაში იპოვა 3 მიტოვებული ლეკვი რომლებიც პატრონმა ტომარაში ჩასვა და ზღვის პირას დატოვა, მან კი სამივე სახლში წამოიყვანა აჭამა და ლამაზი სახლიც გაუკეთა</vt:lpstr>
      <vt:lpstr>ერთხელ მგზავრობისას მამაჩემს მანქანა გაუფუჭდა და გზაში სრულიად უცხო ადამიანები დაგვეხმარენ და მათი დახმარებით სახლში მშვიდობით და დროულად  დავბრუნდით</vt:lpstr>
      <vt:lpstr>რამდენიმე დღის წინ ტელევიზორში მოვისმინე რომ გომისმთაზე სანადიროდ წასული ბიჭები ქარბუქში მოყვნენ და ისინი კეთილმა მაშველებმა გადაარჩინეს რომლებმაც დიდ თოვლში რამდენიმე კილომეტრი ექიმებთან ერთად ფეხით გაიარეს.</vt:lpstr>
      <vt:lpstr>ჩემთვის სამაგალითოა ყველა კეთილი ადამიანი იმედი მაქვს მეც შევძლებ სხვებისთვის ბევრი სიკეთის კეთებას.</vt:lpstr>
      <vt:lpstr>ძალა ერთობაშია</vt:lpstr>
      <vt:lpstr>გმადლობთ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ეს სიკეთეა  პრეზენტატორი: ანაო მჭედლიშვილი</dc:title>
  <dc:creator>ნინო მჭედლიშვილი</dc:creator>
  <cp:lastModifiedBy>ნინო მჭედლიშვილი</cp:lastModifiedBy>
  <cp:revision>11</cp:revision>
  <dcterms:created xsi:type="dcterms:W3CDTF">2021-03-14T17:47:09Z</dcterms:created>
  <dcterms:modified xsi:type="dcterms:W3CDTF">2021-06-10T06:46:10Z</dcterms:modified>
</cp:coreProperties>
</file>