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667F0-966F-4465-9CEC-7567B61DC1D7}" v="30" dt="2022-04-06T11:04:54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9130571BA6241B00317A42B543810" ma:contentTypeVersion="2" ma:contentTypeDescription="Create a new document." ma:contentTypeScope="" ma:versionID="1dcb2c00202bbbe74c7ddc0ff63ce7ad">
  <xsd:schema xmlns:xsd="http://www.w3.org/2001/XMLSchema" xmlns:xs="http://www.w3.org/2001/XMLSchema" xmlns:p="http://schemas.microsoft.com/office/2006/metadata/properties" xmlns:ns3="666b8714-8b1a-400b-b51d-2deda2dacd8d" targetNamespace="http://schemas.microsoft.com/office/2006/metadata/properties" ma:root="true" ma:fieldsID="53b741041edfa7f435029ab549b7c69a" ns3:_="">
    <xsd:import namespace="666b8714-8b1a-400b-b51d-2deda2dacd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b8714-8b1a-400b-b51d-2deda2dac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0EC59D-5F71-4577-9E19-07F4A0520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E3D13-14D4-4B80-BC4A-BF841AD226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b8714-8b1a-400b-b51d-2deda2dac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DA5E5F-3161-4E7A-A414-3AF10DF2E9B4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666b8714-8b1a-400b-b51d-2deda2dacd8d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5693</TotalTime>
  <Words>229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Arial</vt:lpstr>
      <vt:lpstr>Garamond</vt:lpstr>
      <vt:lpstr>Sylfaen</vt:lpstr>
      <vt:lpstr>Organic</vt:lpstr>
      <vt:lpstr>ნოდარ დუმბაძის ,,სისხლი’’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ნოდარ დუმბაძის სისხლი</dc:title>
  <dc:creator>ელენე ევგენიძე</dc:creator>
  <cp:lastModifiedBy>Acharistskali</cp:lastModifiedBy>
  <cp:revision>6</cp:revision>
  <dcterms:created xsi:type="dcterms:W3CDTF">2022-04-02T08:19:45Z</dcterms:created>
  <dcterms:modified xsi:type="dcterms:W3CDTF">2022-04-19T11:36:23Z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0x010100E6F9130571BA6241B00317A42B543810</vt:lpwstr>
  </property>
</Properties>
</file>