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0" r:id="rId4"/>
    <p:sldId id="268" r:id="rId5"/>
    <p:sldId id="270" r:id="rId6"/>
    <p:sldId id="271" r:id="rId7"/>
    <p:sldId id="272" r:id="rId8"/>
    <p:sldId id="267" r:id="rId9"/>
    <p:sldId id="261" r:id="rId10"/>
    <p:sldId id="275" r:id="rId11"/>
    <p:sldId id="276" r:id="rId12"/>
    <p:sldId id="277" r:id="rId13"/>
    <p:sldId id="278" r:id="rId14"/>
    <p:sldId id="279" r:id="rId15"/>
    <p:sldId id="274" r:id="rId16"/>
    <p:sldId id="262" r:id="rId17"/>
    <p:sldId id="263" r:id="rId18"/>
    <p:sldId id="259" r:id="rId19"/>
    <p:sldId id="264" r:id="rId20"/>
    <p:sldId id="258" r:id="rId21"/>
    <p:sldId id="273"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საშუალო სტილი 2 - აქცენტი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სათაურის სლაიდი">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ka-GE"/>
              <a:t>დააწკაპუნეთ მთავარი სათაურის სტილის შესაცვლელად</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a-GE"/>
              <a:t>დააწკაპუნეთ მთავარი ქვესათაურის სტილის რედაქტირებისთვის</a:t>
            </a:r>
            <a:endParaRPr lang="en-US" dirty="0"/>
          </a:p>
        </p:txBody>
      </p:sp>
      <p:sp>
        <p:nvSpPr>
          <p:cNvPr id="4" name="Date Placeholder 3"/>
          <p:cNvSpPr>
            <a:spLocks noGrp="1"/>
          </p:cNvSpPr>
          <p:nvPr>
            <p:ph type="dt" sz="half" idx="10"/>
          </p:nvPr>
        </p:nvSpPr>
        <p:spPr>
          <a:xfrm>
            <a:off x="7983232" y="5037663"/>
            <a:ext cx="897467" cy="279400"/>
          </a:xfrm>
        </p:spPr>
        <p:txBody>
          <a:bodyPr/>
          <a:lstStyle/>
          <a:p>
            <a:fld id="{DD40EF8B-1F6B-46ED-A65B-A30382436870}" type="datetimeFigureOut">
              <a:rPr lang="en-US" smtClean="0"/>
              <a:t>9/10/2024</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16303D2A-AA35-4D7D-BB1F-C8300FCF98DB}"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3753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პანორამული სურათი წარწერით">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ka-GE"/>
              <a:t>დააწკაპუნეთ მთავარი სათაურის სტილის შესაცვლელად</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ka-GE"/>
              <a:t>სურათის დასამატებლად დააწკაპუნეთ ხატულაზე</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a-GE"/>
              <a:t>დააწკაპუნეთ მთავარი ტექსტის რედაქტირებისთვის სტილები</a:t>
            </a:r>
          </a:p>
        </p:txBody>
      </p:sp>
      <p:sp>
        <p:nvSpPr>
          <p:cNvPr id="5" name="Date Placeholder 4"/>
          <p:cNvSpPr>
            <a:spLocks noGrp="1"/>
          </p:cNvSpPr>
          <p:nvPr>
            <p:ph type="dt" sz="half" idx="10"/>
          </p:nvPr>
        </p:nvSpPr>
        <p:spPr/>
        <p:txBody>
          <a:bodyPr/>
          <a:lstStyle/>
          <a:p>
            <a:fld id="{DD40EF8B-1F6B-46ED-A65B-A30382436870}" type="datetimeFigureOut">
              <a:rPr lang="en-US" smtClean="0"/>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303D2A-AA35-4D7D-BB1F-C8300FCF98DB}" type="slidenum">
              <a:rPr lang="en-US" smtClean="0"/>
              <a:t>‹#›</a:t>
            </a:fld>
            <a:endParaRPr lang="en-US"/>
          </a:p>
        </p:txBody>
      </p:sp>
    </p:spTree>
    <p:extLst>
      <p:ext uri="{BB962C8B-B14F-4D97-AF65-F5344CB8AC3E}">
        <p14:creationId xmlns:p14="http://schemas.microsoft.com/office/powerpoint/2010/main" val="3011299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სათაური და წარწერა">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ka-GE"/>
              <a:t>დააწკაპუნეთ მთავარი სათაურის სტილის შესაცვლელად</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a-GE"/>
              <a:t>დააწკაპუნეთ მთავარი ტექსტის რედაქტირებისთვის სტილები</a:t>
            </a:r>
          </a:p>
        </p:txBody>
      </p:sp>
      <p:sp>
        <p:nvSpPr>
          <p:cNvPr id="4" name="Date Placeholder 3"/>
          <p:cNvSpPr>
            <a:spLocks noGrp="1"/>
          </p:cNvSpPr>
          <p:nvPr>
            <p:ph type="dt" sz="half" idx="10"/>
          </p:nvPr>
        </p:nvSpPr>
        <p:spPr/>
        <p:txBody>
          <a:bodyPr/>
          <a:lstStyle/>
          <a:p>
            <a:fld id="{DD40EF8B-1F6B-46ED-A65B-A30382436870}" type="datetimeFigureOut">
              <a:rPr lang="en-US" smtClean="0"/>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303D2A-AA35-4D7D-BB1F-C8300FCF98DB}"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60769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ციტატა წარწერით">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ka-GE"/>
              <a:t>დააწკაპუნეთ მთავარი სათაურის სტილის შესაცვლელად</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ka-GE"/>
              <a:t>დააწკაპუნეთ მთავარი ტექსტის რედაქტირებისთვის სტილები</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a-GE"/>
              <a:t>დააწკაპუნეთ მთავარი ტექსტის რედაქტირებისთვის სტილები</a:t>
            </a:r>
          </a:p>
        </p:txBody>
      </p:sp>
      <p:sp>
        <p:nvSpPr>
          <p:cNvPr id="4" name="Date Placeholder 3"/>
          <p:cNvSpPr>
            <a:spLocks noGrp="1"/>
          </p:cNvSpPr>
          <p:nvPr>
            <p:ph type="dt" sz="half" idx="10"/>
          </p:nvPr>
        </p:nvSpPr>
        <p:spPr/>
        <p:txBody>
          <a:bodyPr/>
          <a:lstStyle/>
          <a:p>
            <a:fld id="{DD40EF8B-1F6B-46ED-A65B-A30382436870}" type="datetimeFigureOut">
              <a:rPr lang="en-US" smtClean="0"/>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303D2A-AA35-4D7D-BB1F-C8300FCF98DB}"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77445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სახელის ბარათი">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ka-GE"/>
              <a:t>დააწკაპუნეთ მთავარი სათაურის სტილის შესაცვლელად</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a-GE"/>
              <a:t>დააწკაპუნეთ მთავარი ტექსტის რედაქტირებისთვის სტილები</a:t>
            </a:r>
          </a:p>
        </p:txBody>
      </p:sp>
      <p:sp>
        <p:nvSpPr>
          <p:cNvPr id="4" name="Date Placeholder 3"/>
          <p:cNvSpPr>
            <a:spLocks noGrp="1"/>
          </p:cNvSpPr>
          <p:nvPr>
            <p:ph type="dt" sz="half" idx="10"/>
          </p:nvPr>
        </p:nvSpPr>
        <p:spPr/>
        <p:txBody>
          <a:bodyPr/>
          <a:lstStyle/>
          <a:p>
            <a:fld id="{DD40EF8B-1F6B-46ED-A65B-A30382436870}" type="datetimeFigureOut">
              <a:rPr lang="en-US" smtClean="0"/>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303D2A-AA35-4D7D-BB1F-C8300FCF98DB}" type="slidenum">
              <a:rPr lang="en-US" smtClean="0"/>
              <a:t>‹#›</a:t>
            </a:fld>
            <a:endParaRPr lang="en-US"/>
          </a:p>
        </p:txBody>
      </p:sp>
    </p:spTree>
    <p:extLst>
      <p:ext uri="{BB962C8B-B14F-4D97-AF65-F5344CB8AC3E}">
        <p14:creationId xmlns:p14="http://schemas.microsoft.com/office/powerpoint/2010/main" val="19974854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სახელის ბარათის ციტატა">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ka-GE"/>
              <a:t>დააწკაპუნეთ მთავარი სათაურის სტილის შესაცვლელად</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a-GE"/>
              <a:t>დააწკაპუნეთ მთავარი ტექსტის რედაქტირებისთვის სტილები</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a-GE"/>
              <a:t>დააწკაპუნეთ მთავარი ტექსტის რედაქტირებისთვის სტილები</a:t>
            </a:r>
          </a:p>
        </p:txBody>
      </p:sp>
      <p:sp>
        <p:nvSpPr>
          <p:cNvPr id="4" name="Date Placeholder 3"/>
          <p:cNvSpPr>
            <a:spLocks noGrp="1"/>
          </p:cNvSpPr>
          <p:nvPr>
            <p:ph type="dt" sz="half" idx="10"/>
          </p:nvPr>
        </p:nvSpPr>
        <p:spPr/>
        <p:txBody>
          <a:bodyPr/>
          <a:lstStyle/>
          <a:p>
            <a:fld id="{DD40EF8B-1F6B-46ED-A65B-A30382436870}" type="datetimeFigureOut">
              <a:rPr lang="en-US" smtClean="0"/>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303D2A-AA35-4D7D-BB1F-C8300FCF98DB}"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39896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ჭეშმარიტება თუ სიცრუე">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ka-GE"/>
              <a:t>დააწკაპუნეთ მთავარი სათაურის სტილის შესაცვლელად</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a-GE"/>
              <a:t>დააწკაპუნეთ მთავარი ტექსტის რედაქტირებისთვის სტილები</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a-GE"/>
              <a:t>დააწკაპუნეთ მთავარი ტექსტის რედაქტირებისთვის სტილები</a:t>
            </a:r>
          </a:p>
        </p:txBody>
      </p:sp>
      <p:sp>
        <p:nvSpPr>
          <p:cNvPr id="4" name="Date Placeholder 3"/>
          <p:cNvSpPr>
            <a:spLocks noGrp="1"/>
          </p:cNvSpPr>
          <p:nvPr>
            <p:ph type="dt" sz="half" idx="10"/>
          </p:nvPr>
        </p:nvSpPr>
        <p:spPr/>
        <p:txBody>
          <a:bodyPr/>
          <a:lstStyle/>
          <a:p>
            <a:fld id="{DD40EF8B-1F6B-46ED-A65B-A30382436870}" type="datetimeFigureOut">
              <a:rPr lang="en-US" smtClean="0"/>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303D2A-AA35-4D7D-BB1F-C8300FCF98DB}"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65141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სათაური და შვეული ტექსტ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ka-GE"/>
              <a:t>დააწკაპუნეთ მთავარი სათაურის სტილის შესაცვლელად</a:t>
            </a:r>
            <a:endParaRPr lang="en-US" dirty="0"/>
          </a:p>
        </p:txBody>
      </p:sp>
      <p:sp>
        <p:nvSpPr>
          <p:cNvPr id="3" name="Vertical Text Placeholder 2"/>
          <p:cNvSpPr>
            <a:spLocks noGrp="1"/>
          </p:cNvSpPr>
          <p:nvPr>
            <p:ph type="body" orient="vert" idx="1"/>
          </p:nvPr>
        </p:nvSpPr>
        <p:spPr/>
        <p:txBody>
          <a:bodyPr vert="eaVert" anchor="t"/>
          <a:lstStyle/>
          <a:p>
            <a:pPr lvl="0"/>
            <a:r>
              <a:rPr lang="ka-GE"/>
              <a:t>დააწკაპუნეთ მთავარი ტექსტის რედაქტირებისთვის სტილები</a:t>
            </a:r>
          </a:p>
          <a:p>
            <a:pPr lvl="1"/>
            <a:r>
              <a:rPr lang="ka-GE"/>
              <a:t>მეორე დონე</a:t>
            </a:r>
          </a:p>
          <a:p>
            <a:pPr lvl="2"/>
            <a:r>
              <a:rPr lang="ka-GE"/>
              <a:t>მესამე დონე</a:t>
            </a:r>
          </a:p>
          <a:p>
            <a:pPr lvl="3"/>
            <a:r>
              <a:rPr lang="ka-GE"/>
              <a:t>მეოთხე დონე</a:t>
            </a:r>
          </a:p>
          <a:p>
            <a:pPr lvl="4"/>
            <a:r>
              <a:rPr lang="ka-GE"/>
              <a:t>მეხუთე დონე</a:t>
            </a:r>
            <a:endParaRPr lang="en-US" dirty="0"/>
          </a:p>
        </p:txBody>
      </p:sp>
      <p:sp>
        <p:nvSpPr>
          <p:cNvPr id="4" name="Date Placeholder 3"/>
          <p:cNvSpPr>
            <a:spLocks noGrp="1"/>
          </p:cNvSpPr>
          <p:nvPr>
            <p:ph type="dt" sz="half" idx="10"/>
          </p:nvPr>
        </p:nvSpPr>
        <p:spPr/>
        <p:txBody>
          <a:bodyPr/>
          <a:lstStyle/>
          <a:p>
            <a:fld id="{DD40EF8B-1F6B-46ED-A65B-A30382436870}" type="datetimeFigureOut">
              <a:rPr lang="en-US" smtClean="0"/>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303D2A-AA35-4D7D-BB1F-C8300FCF98DB}"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929716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შვეული სათაური და ტექსტ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ka-GE"/>
              <a:t>დააწკაპუნეთ მთავარი სათაურის სტილის შესაცვლელად</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ka-GE"/>
              <a:t>დააწკაპუნეთ მთავარი ტექსტის რედაქტირებისთვის სტილები</a:t>
            </a:r>
          </a:p>
          <a:p>
            <a:pPr lvl="1"/>
            <a:r>
              <a:rPr lang="ka-GE"/>
              <a:t>მეორე დონე</a:t>
            </a:r>
          </a:p>
          <a:p>
            <a:pPr lvl="2"/>
            <a:r>
              <a:rPr lang="ka-GE"/>
              <a:t>მესამე დონე</a:t>
            </a:r>
          </a:p>
          <a:p>
            <a:pPr lvl="3"/>
            <a:r>
              <a:rPr lang="ka-GE"/>
              <a:t>მეოთხე დონე</a:t>
            </a:r>
          </a:p>
          <a:p>
            <a:pPr lvl="4"/>
            <a:r>
              <a:rPr lang="ka-GE"/>
              <a:t>მეხუთე დონე</a:t>
            </a:r>
            <a:endParaRPr lang="en-US" dirty="0"/>
          </a:p>
        </p:txBody>
      </p:sp>
      <p:sp>
        <p:nvSpPr>
          <p:cNvPr id="4" name="Date Placeholder 3"/>
          <p:cNvSpPr>
            <a:spLocks noGrp="1"/>
          </p:cNvSpPr>
          <p:nvPr>
            <p:ph type="dt" sz="half" idx="10"/>
          </p:nvPr>
        </p:nvSpPr>
        <p:spPr/>
        <p:txBody>
          <a:bodyPr/>
          <a:lstStyle/>
          <a:p>
            <a:fld id="{DD40EF8B-1F6B-46ED-A65B-A30382436870}" type="datetimeFigureOut">
              <a:rPr lang="en-US" smtClean="0"/>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303D2A-AA35-4D7D-BB1F-C8300FCF98DB}"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2977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სათაური და შიგთავსი">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ka-GE"/>
              <a:t>დააწკაპუნეთ მთავარი სათაურის სტილის შესაცვლელად</a:t>
            </a:r>
            <a:endParaRPr lang="en-US" dirty="0"/>
          </a:p>
        </p:txBody>
      </p:sp>
      <p:sp>
        <p:nvSpPr>
          <p:cNvPr id="3" name="Content Placeholder 2"/>
          <p:cNvSpPr>
            <a:spLocks noGrp="1"/>
          </p:cNvSpPr>
          <p:nvPr>
            <p:ph idx="1"/>
          </p:nvPr>
        </p:nvSpPr>
        <p:spPr/>
        <p:txBody>
          <a:bodyPr/>
          <a:lstStyle/>
          <a:p>
            <a:pPr lvl="0"/>
            <a:r>
              <a:rPr lang="ka-GE"/>
              <a:t>დააწკაპუნეთ მთავარი ტექსტის რედაქტირებისთვის სტილები</a:t>
            </a:r>
          </a:p>
          <a:p>
            <a:pPr lvl="1"/>
            <a:r>
              <a:rPr lang="ka-GE"/>
              <a:t>მეორე დონე</a:t>
            </a:r>
          </a:p>
          <a:p>
            <a:pPr lvl="2"/>
            <a:r>
              <a:rPr lang="ka-GE"/>
              <a:t>მესამე დონე</a:t>
            </a:r>
          </a:p>
          <a:p>
            <a:pPr lvl="3"/>
            <a:r>
              <a:rPr lang="ka-GE"/>
              <a:t>მეოთხე დონე</a:t>
            </a:r>
          </a:p>
          <a:p>
            <a:pPr lvl="4"/>
            <a:r>
              <a:rPr lang="ka-GE"/>
              <a:t>მეხუთე დონე</a:t>
            </a:r>
            <a:endParaRPr lang="en-US" dirty="0"/>
          </a:p>
        </p:txBody>
      </p:sp>
      <p:sp>
        <p:nvSpPr>
          <p:cNvPr id="4" name="Date Placeholder 3"/>
          <p:cNvSpPr>
            <a:spLocks noGrp="1"/>
          </p:cNvSpPr>
          <p:nvPr>
            <p:ph type="dt" sz="half" idx="10"/>
          </p:nvPr>
        </p:nvSpPr>
        <p:spPr/>
        <p:txBody>
          <a:bodyPr/>
          <a:lstStyle/>
          <a:p>
            <a:fld id="{DD40EF8B-1F6B-46ED-A65B-A30382436870}" type="datetimeFigureOut">
              <a:rPr lang="en-US" smtClean="0"/>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303D2A-AA35-4D7D-BB1F-C8300FCF98DB}" type="slidenum">
              <a:rPr lang="en-US" smtClean="0"/>
              <a:t>‹#›</a:t>
            </a:fld>
            <a:endParaRPr lang="en-US"/>
          </a:p>
        </p:txBody>
      </p:sp>
    </p:spTree>
    <p:extLst>
      <p:ext uri="{BB962C8B-B14F-4D97-AF65-F5344CB8AC3E}">
        <p14:creationId xmlns:p14="http://schemas.microsoft.com/office/powerpoint/2010/main" val="1981157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სექციის ზედა კოლონტიტული">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ka-GE"/>
              <a:t>დააწკაპუნეთ მთავარი სათაურის სტილის შესაცვლელად</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a-GE"/>
              <a:t>დააწკაპუნეთ მთავარი ტექსტის რედაქტირებისთვის სტილები</a:t>
            </a:r>
          </a:p>
        </p:txBody>
      </p:sp>
      <p:sp>
        <p:nvSpPr>
          <p:cNvPr id="4" name="Date Placeholder 3"/>
          <p:cNvSpPr>
            <a:spLocks noGrp="1"/>
          </p:cNvSpPr>
          <p:nvPr>
            <p:ph type="dt" sz="half" idx="10"/>
          </p:nvPr>
        </p:nvSpPr>
        <p:spPr/>
        <p:txBody>
          <a:bodyPr/>
          <a:lstStyle/>
          <a:p>
            <a:fld id="{DD40EF8B-1F6B-46ED-A65B-A30382436870}" type="datetimeFigureOut">
              <a:rPr lang="en-US" smtClean="0"/>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303D2A-AA35-4D7D-BB1F-C8300FCF98DB}"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34623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ორი შიგთავსი">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ka-GE"/>
              <a:t>დააწკაპუნეთ მთავარი სათაურის სტილის შესაცვლელად</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ka-GE"/>
              <a:t>დააწკაპუნეთ მთავარი ტექსტის რედაქტირებისთვის სტილები</a:t>
            </a:r>
          </a:p>
          <a:p>
            <a:pPr lvl="1"/>
            <a:r>
              <a:rPr lang="ka-GE"/>
              <a:t>მეორე დონე</a:t>
            </a:r>
          </a:p>
          <a:p>
            <a:pPr lvl="2"/>
            <a:r>
              <a:rPr lang="ka-GE"/>
              <a:t>მესამე დონე</a:t>
            </a:r>
          </a:p>
          <a:p>
            <a:pPr lvl="3"/>
            <a:r>
              <a:rPr lang="ka-GE"/>
              <a:t>მეოთხე დონე</a:t>
            </a:r>
          </a:p>
          <a:p>
            <a:pPr lvl="4"/>
            <a:r>
              <a:rPr lang="ka-GE"/>
              <a:t>მეხუთე დონე</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ka-GE"/>
              <a:t>დააწკაპუნეთ მთავარი ტექსტის რედაქტირებისთვის სტილები</a:t>
            </a:r>
          </a:p>
          <a:p>
            <a:pPr lvl="1"/>
            <a:r>
              <a:rPr lang="ka-GE"/>
              <a:t>მეორე დონე</a:t>
            </a:r>
          </a:p>
          <a:p>
            <a:pPr lvl="2"/>
            <a:r>
              <a:rPr lang="ka-GE"/>
              <a:t>მესამე დონე</a:t>
            </a:r>
          </a:p>
          <a:p>
            <a:pPr lvl="3"/>
            <a:r>
              <a:rPr lang="ka-GE"/>
              <a:t>მეოთხე დონე</a:t>
            </a:r>
          </a:p>
          <a:p>
            <a:pPr lvl="4"/>
            <a:r>
              <a:rPr lang="ka-GE"/>
              <a:t>მეხუთე დონე</a:t>
            </a:r>
            <a:endParaRPr lang="en-US" dirty="0"/>
          </a:p>
        </p:txBody>
      </p:sp>
      <p:sp>
        <p:nvSpPr>
          <p:cNvPr id="5" name="Date Placeholder 4"/>
          <p:cNvSpPr>
            <a:spLocks noGrp="1"/>
          </p:cNvSpPr>
          <p:nvPr>
            <p:ph type="dt" sz="half" idx="10"/>
          </p:nvPr>
        </p:nvSpPr>
        <p:spPr/>
        <p:txBody>
          <a:bodyPr/>
          <a:lstStyle/>
          <a:p>
            <a:fld id="{DD40EF8B-1F6B-46ED-A65B-A30382436870}" type="datetimeFigureOut">
              <a:rPr lang="en-US" smtClean="0"/>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303D2A-AA35-4D7D-BB1F-C8300FCF98DB}" type="slidenum">
              <a:rPr lang="en-US" smtClean="0"/>
              <a:t>‹#›</a:t>
            </a:fld>
            <a:endParaRPr lang="en-US"/>
          </a:p>
        </p:txBody>
      </p:sp>
    </p:spTree>
    <p:extLst>
      <p:ext uri="{BB962C8B-B14F-4D97-AF65-F5344CB8AC3E}">
        <p14:creationId xmlns:p14="http://schemas.microsoft.com/office/powerpoint/2010/main" val="91943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შედარება">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ka-GE"/>
              <a:t>დააწკაპუნეთ მთავარი სათაურის სტილის შესაცვლელად</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a-GE"/>
              <a:t>დააწკაპუნეთ მთავარი ტექსტის რედაქტირებისთვის სტილები</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ka-GE"/>
              <a:t>დააწკაპუნეთ მთავარი ტექსტის რედაქტირებისთვის სტილები</a:t>
            </a:r>
          </a:p>
          <a:p>
            <a:pPr lvl="1"/>
            <a:r>
              <a:rPr lang="ka-GE"/>
              <a:t>მეორე დონე</a:t>
            </a:r>
          </a:p>
          <a:p>
            <a:pPr lvl="2"/>
            <a:r>
              <a:rPr lang="ka-GE"/>
              <a:t>მესამე დონე</a:t>
            </a:r>
          </a:p>
          <a:p>
            <a:pPr lvl="3"/>
            <a:r>
              <a:rPr lang="ka-GE"/>
              <a:t>მეოთხე დონე</a:t>
            </a:r>
          </a:p>
          <a:p>
            <a:pPr lvl="4"/>
            <a:r>
              <a:rPr lang="ka-GE"/>
              <a:t>მეხუთე დონე</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a-GE"/>
              <a:t>დააწკაპუნეთ მთავარი ტექსტის რედაქტირებისთვის სტილები</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ka-GE"/>
              <a:t>დააწკაპუნეთ მთავარი ტექსტის რედაქტირებისთვის სტილები</a:t>
            </a:r>
          </a:p>
          <a:p>
            <a:pPr lvl="1"/>
            <a:r>
              <a:rPr lang="ka-GE"/>
              <a:t>მეორე დონე</a:t>
            </a:r>
          </a:p>
          <a:p>
            <a:pPr lvl="2"/>
            <a:r>
              <a:rPr lang="ka-GE"/>
              <a:t>მესამე დონე</a:t>
            </a:r>
          </a:p>
          <a:p>
            <a:pPr lvl="3"/>
            <a:r>
              <a:rPr lang="ka-GE"/>
              <a:t>მეოთხე დონე</a:t>
            </a:r>
          </a:p>
          <a:p>
            <a:pPr lvl="4"/>
            <a:r>
              <a:rPr lang="ka-GE"/>
              <a:t>მეხუთე დონე</a:t>
            </a:r>
            <a:endParaRPr lang="en-US" dirty="0"/>
          </a:p>
        </p:txBody>
      </p:sp>
      <p:sp>
        <p:nvSpPr>
          <p:cNvPr id="7" name="Date Placeholder 6"/>
          <p:cNvSpPr>
            <a:spLocks noGrp="1"/>
          </p:cNvSpPr>
          <p:nvPr>
            <p:ph type="dt" sz="half" idx="10"/>
          </p:nvPr>
        </p:nvSpPr>
        <p:spPr/>
        <p:txBody>
          <a:bodyPr/>
          <a:lstStyle/>
          <a:p>
            <a:fld id="{DD40EF8B-1F6B-46ED-A65B-A30382436870}" type="datetimeFigureOut">
              <a:rPr lang="en-US" smtClean="0"/>
              <a:t>9/10/2024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303D2A-AA35-4D7D-BB1F-C8300FCF98DB}"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789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მხოლოდ სათაურ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a-GE"/>
              <a:t>დააწკაპუნეთ მთავარი სათაურის სტილის შესაცვლელად</a:t>
            </a:r>
            <a:endParaRPr lang="en-US" dirty="0"/>
          </a:p>
        </p:txBody>
      </p:sp>
      <p:sp>
        <p:nvSpPr>
          <p:cNvPr id="3" name="Date Placeholder 2"/>
          <p:cNvSpPr>
            <a:spLocks noGrp="1"/>
          </p:cNvSpPr>
          <p:nvPr>
            <p:ph type="dt" sz="half" idx="10"/>
          </p:nvPr>
        </p:nvSpPr>
        <p:spPr/>
        <p:txBody>
          <a:bodyPr/>
          <a:lstStyle/>
          <a:p>
            <a:fld id="{DD40EF8B-1F6B-46ED-A65B-A30382436870}" type="datetimeFigureOut">
              <a:rPr lang="en-US" smtClean="0"/>
              <a:t>9/10/2024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303D2A-AA35-4D7D-BB1F-C8300FCF98DB}"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8518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ცარიელი">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40EF8B-1F6B-46ED-A65B-A30382436870}" type="datetimeFigureOut">
              <a:rPr lang="en-US" smtClean="0"/>
              <a:t>9/10/2024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303D2A-AA35-4D7D-BB1F-C8300FCF98DB}" type="slidenum">
              <a:rPr lang="en-US" smtClean="0"/>
              <a:t>‹#›</a:t>
            </a:fld>
            <a:endParaRPr lang="en-US"/>
          </a:p>
        </p:txBody>
      </p:sp>
    </p:spTree>
    <p:extLst>
      <p:ext uri="{BB962C8B-B14F-4D97-AF65-F5344CB8AC3E}">
        <p14:creationId xmlns:p14="http://schemas.microsoft.com/office/powerpoint/2010/main" val="1905194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შიგთავსი წარწერასთან">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ka-GE"/>
              <a:t>დააწკაპუნეთ მთავარი სათაურის სტილის შესაცვლელად</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ka-GE"/>
              <a:t>დააწკაპუნეთ მთავარი ტექსტის რედაქტირებისთვის სტილები</a:t>
            </a:r>
          </a:p>
          <a:p>
            <a:pPr lvl="1"/>
            <a:r>
              <a:rPr lang="ka-GE"/>
              <a:t>მეორე დონე</a:t>
            </a:r>
          </a:p>
          <a:p>
            <a:pPr lvl="2"/>
            <a:r>
              <a:rPr lang="ka-GE"/>
              <a:t>მესამე დონე</a:t>
            </a:r>
          </a:p>
          <a:p>
            <a:pPr lvl="3"/>
            <a:r>
              <a:rPr lang="ka-GE"/>
              <a:t>მეოთხე დონე</a:t>
            </a:r>
          </a:p>
          <a:p>
            <a:pPr lvl="4"/>
            <a:r>
              <a:rPr lang="ka-GE"/>
              <a:t>მეხუთე დონე</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a-GE"/>
              <a:t>დააწკაპუნეთ მთავარი ტექსტის რედაქტირებისთვის სტილები</a:t>
            </a:r>
          </a:p>
        </p:txBody>
      </p:sp>
      <p:sp>
        <p:nvSpPr>
          <p:cNvPr id="5" name="Date Placeholder 4"/>
          <p:cNvSpPr>
            <a:spLocks noGrp="1"/>
          </p:cNvSpPr>
          <p:nvPr>
            <p:ph type="dt" sz="half" idx="10"/>
          </p:nvPr>
        </p:nvSpPr>
        <p:spPr/>
        <p:txBody>
          <a:bodyPr/>
          <a:lstStyle/>
          <a:p>
            <a:fld id="{DD40EF8B-1F6B-46ED-A65B-A30382436870}" type="datetimeFigureOut">
              <a:rPr lang="en-US" smtClean="0"/>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303D2A-AA35-4D7D-BB1F-C8300FCF98DB}"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352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სურათი წარწერასთან">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ka-GE"/>
              <a:t>დააწკაპუნეთ მთავარი სათაურის სტილის შესაცვლელად</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ka-GE"/>
              <a:t>სურათის დასამატებლად დააწკაპუნეთ ხატულაზე</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a-GE"/>
              <a:t>დააწკაპუნეთ მთავარი ტექსტის რედაქტირებისთვის სტილები</a:t>
            </a:r>
          </a:p>
        </p:txBody>
      </p:sp>
      <p:sp>
        <p:nvSpPr>
          <p:cNvPr id="5" name="Date Placeholder 4"/>
          <p:cNvSpPr>
            <a:spLocks noGrp="1"/>
          </p:cNvSpPr>
          <p:nvPr>
            <p:ph type="dt" sz="half" idx="10"/>
          </p:nvPr>
        </p:nvSpPr>
        <p:spPr/>
        <p:txBody>
          <a:bodyPr/>
          <a:lstStyle/>
          <a:p>
            <a:fld id="{DD40EF8B-1F6B-46ED-A65B-A30382436870}" type="datetimeFigureOut">
              <a:rPr lang="en-US" smtClean="0"/>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303D2A-AA35-4D7D-BB1F-C8300FCF98DB}" type="slidenum">
              <a:rPr lang="en-US" smtClean="0"/>
              <a:t>‹#›</a:t>
            </a:fld>
            <a:endParaRPr lang="en-US"/>
          </a:p>
        </p:txBody>
      </p:sp>
    </p:spTree>
    <p:extLst>
      <p:ext uri="{BB962C8B-B14F-4D97-AF65-F5344CB8AC3E}">
        <p14:creationId xmlns:p14="http://schemas.microsoft.com/office/powerpoint/2010/main" val="2737950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ka-GE"/>
              <a:t>დააწკაპუნეთ მთავარი სათაურის სტილის შესაცვლელად</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ka-GE"/>
              <a:t>დააწკაპუნეთ მთავარი ტექსტის რედაქტირებისთვის სტილები</a:t>
            </a:r>
          </a:p>
          <a:p>
            <a:pPr lvl="1"/>
            <a:r>
              <a:rPr lang="ka-GE"/>
              <a:t>მეორე დონე</a:t>
            </a:r>
          </a:p>
          <a:p>
            <a:pPr lvl="2"/>
            <a:r>
              <a:rPr lang="ka-GE"/>
              <a:t>მესამე დონე</a:t>
            </a:r>
          </a:p>
          <a:p>
            <a:pPr lvl="3"/>
            <a:r>
              <a:rPr lang="ka-GE"/>
              <a:t>მეოთხე დონე</a:t>
            </a:r>
          </a:p>
          <a:p>
            <a:pPr lvl="4"/>
            <a:r>
              <a:rPr lang="ka-GE"/>
              <a:t>მეხუთე დონე</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D40EF8B-1F6B-46ED-A65B-A30382436870}" type="datetimeFigureOut">
              <a:rPr lang="en-US" smtClean="0"/>
              <a:t>9/10/2024</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6303D2A-AA35-4D7D-BB1F-C8300FCF98DB}" type="slidenum">
              <a:rPr lang="en-US" smtClean="0"/>
              <a:t>‹#›</a:t>
            </a:fld>
            <a:endParaRPr lang="en-US"/>
          </a:p>
        </p:txBody>
      </p:sp>
    </p:spTree>
    <p:extLst>
      <p:ext uri="{BB962C8B-B14F-4D97-AF65-F5344CB8AC3E}">
        <p14:creationId xmlns:p14="http://schemas.microsoft.com/office/powerpoint/2010/main" val="39973128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fif"/><Relationship Id="rId2" Type="http://schemas.openxmlformats.org/officeDocument/2006/relationships/image" Target="../media/image13.jfif"/><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jfif"/><Relationship Id="rId2" Type="http://schemas.openxmlformats.org/officeDocument/2006/relationships/image" Target="../media/image16.jf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fif"/><Relationship Id="rId2" Type="http://schemas.openxmlformats.org/officeDocument/2006/relationships/image" Target="../media/image18.jfif"/><Relationship Id="rId1" Type="http://schemas.openxmlformats.org/officeDocument/2006/relationships/slideLayout" Target="../slideLayouts/slideLayout2.xml"/><Relationship Id="rId4" Type="http://schemas.openxmlformats.org/officeDocument/2006/relationships/image" Target="../media/image20.jfif"/></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f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fif"/><Relationship Id="rId2" Type="http://schemas.openxmlformats.org/officeDocument/2006/relationships/image" Target="../media/image23.jf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სათაური 1">
            <a:extLst>
              <a:ext uri="{FF2B5EF4-FFF2-40B4-BE49-F238E27FC236}">
                <a16:creationId xmlns:a16="http://schemas.microsoft.com/office/drawing/2014/main" id="{202E96AB-49D1-4FCC-9D07-C0667CC55743}"/>
              </a:ext>
            </a:extLst>
          </p:cNvPr>
          <p:cNvSpPr>
            <a:spLocks noGrp="1"/>
          </p:cNvSpPr>
          <p:nvPr>
            <p:ph type="ctrTitle"/>
          </p:nvPr>
        </p:nvSpPr>
        <p:spPr/>
        <p:style>
          <a:lnRef idx="3">
            <a:schemeClr val="lt1"/>
          </a:lnRef>
          <a:fillRef idx="1">
            <a:schemeClr val="accent5"/>
          </a:fillRef>
          <a:effectRef idx="1">
            <a:schemeClr val="accent5"/>
          </a:effectRef>
          <a:fontRef idx="minor">
            <a:schemeClr val="lt1"/>
          </a:fontRef>
        </p:style>
        <p:txBody>
          <a:bodyPr/>
          <a:lstStyle/>
          <a:p>
            <a:r>
              <a:rPr lang="ka-GE" sz="3600" dirty="0"/>
              <a:t>სსიპ ქალაქ თბილისის N169 საჯარო სკოლა</a:t>
            </a:r>
            <a:endParaRPr lang="en-US" sz="3600" dirty="0"/>
          </a:p>
        </p:txBody>
      </p:sp>
      <p:sp>
        <p:nvSpPr>
          <p:cNvPr id="3" name="სუბტიტრი 2">
            <a:extLst>
              <a:ext uri="{FF2B5EF4-FFF2-40B4-BE49-F238E27FC236}">
                <a16:creationId xmlns:a16="http://schemas.microsoft.com/office/drawing/2014/main" id="{7BAACD12-9468-481A-A88F-4CC48379FF52}"/>
              </a:ext>
            </a:extLst>
          </p:cNvPr>
          <p:cNvSpPr>
            <a:spLocks noGrp="1"/>
          </p:cNvSpPr>
          <p:nvPr>
            <p:ph type="subTitle" idx="1"/>
          </p:nvPr>
        </p:nvSpPr>
        <p:spPr>
          <a:xfrm>
            <a:off x="2840854" y="4190259"/>
            <a:ext cx="6667213" cy="788139"/>
          </a:xfrm>
        </p:spPr>
        <p:txBody>
          <a:bodyPr/>
          <a:lstStyle/>
          <a:p>
            <a:r>
              <a:rPr lang="ka-GE" dirty="0"/>
              <a:t>2024/25 სასწავლო წელი</a:t>
            </a:r>
            <a:endParaRPr lang="en-US" dirty="0"/>
          </a:p>
        </p:txBody>
      </p:sp>
    </p:spTree>
    <p:extLst>
      <p:ext uri="{BB962C8B-B14F-4D97-AF65-F5344CB8AC3E}">
        <p14:creationId xmlns:p14="http://schemas.microsoft.com/office/powerpoint/2010/main" val="3467115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სათაური 1">
            <a:extLst>
              <a:ext uri="{FF2B5EF4-FFF2-40B4-BE49-F238E27FC236}">
                <a16:creationId xmlns:a16="http://schemas.microsoft.com/office/drawing/2014/main" id="{1FA091D8-0845-4691-9F49-8AD92AF40008}"/>
              </a:ext>
            </a:extLst>
          </p:cNvPr>
          <p:cNvSpPr>
            <a:spLocks noGrp="1"/>
          </p:cNvSpPr>
          <p:nvPr>
            <p:ph type="title"/>
          </p:nvPr>
        </p:nvSpPr>
        <p:spPr/>
        <p:txBody>
          <a:bodyPr/>
          <a:lstStyle/>
          <a:p>
            <a:r>
              <a:rPr lang="ka-GE" dirty="0"/>
              <a:t>ბიბლიოთეკა</a:t>
            </a:r>
            <a:endParaRPr lang="en-US" dirty="0"/>
          </a:p>
        </p:txBody>
      </p:sp>
      <p:pic>
        <p:nvPicPr>
          <p:cNvPr id="5" name="შიგთავსის ჩანაცვლების ველი 4">
            <a:extLst>
              <a:ext uri="{FF2B5EF4-FFF2-40B4-BE49-F238E27FC236}">
                <a16:creationId xmlns:a16="http://schemas.microsoft.com/office/drawing/2014/main" id="{83E1A0E5-964D-49B2-927A-59951EE3A2F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98675" y="2405849"/>
            <a:ext cx="3317875" cy="3536031"/>
          </a:xfrm>
        </p:spPr>
      </p:pic>
      <p:pic>
        <p:nvPicPr>
          <p:cNvPr id="7" name="სურათი 6">
            <a:extLst>
              <a:ext uri="{FF2B5EF4-FFF2-40B4-BE49-F238E27FC236}">
                <a16:creationId xmlns:a16="http://schemas.microsoft.com/office/drawing/2014/main" id="{8336CE71-A8A3-4D98-8775-15464B21E2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762" y="2153973"/>
            <a:ext cx="4125913" cy="4125913"/>
          </a:xfrm>
          <a:prstGeom prst="rect">
            <a:avLst/>
          </a:prstGeom>
        </p:spPr>
      </p:pic>
      <p:pic>
        <p:nvPicPr>
          <p:cNvPr id="8" name="სურათი 7">
            <a:extLst>
              <a:ext uri="{FF2B5EF4-FFF2-40B4-BE49-F238E27FC236}">
                <a16:creationId xmlns:a16="http://schemas.microsoft.com/office/drawing/2014/main" id="{89DF0C00-76F4-4972-9D0F-2B60AC69D684}"/>
              </a:ext>
            </a:extLst>
          </p:cNvPr>
          <p:cNvPicPr>
            <a:picLocks noChangeAspect="1"/>
          </p:cNvPicPr>
          <p:nvPr/>
        </p:nvPicPr>
        <p:blipFill>
          <a:blip r:embed="rId4"/>
          <a:stretch>
            <a:fillRect/>
          </a:stretch>
        </p:blipFill>
        <p:spPr>
          <a:xfrm>
            <a:off x="8116550" y="2285999"/>
            <a:ext cx="3495939" cy="3655881"/>
          </a:xfrm>
          <a:prstGeom prst="rect">
            <a:avLst/>
          </a:prstGeom>
        </p:spPr>
      </p:pic>
    </p:spTree>
    <p:extLst>
      <p:ext uri="{BB962C8B-B14F-4D97-AF65-F5344CB8AC3E}">
        <p14:creationId xmlns:p14="http://schemas.microsoft.com/office/powerpoint/2010/main" val="41119176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სათაური 1">
            <a:extLst>
              <a:ext uri="{FF2B5EF4-FFF2-40B4-BE49-F238E27FC236}">
                <a16:creationId xmlns:a16="http://schemas.microsoft.com/office/drawing/2014/main" id="{5BA52074-113F-4E8E-B8C4-EEA76FD34610}"/>
              </a:ext>
            </a:extLst>
          </p:cNvPr>
          <p:cNvSpPr>
            <a:spLocks noGrp="1"/>
          </p:cNvSpPr>
          <p:nvPr>
            <p:ph type="title"/>
          </p:nvPr>
        </p:nvSpPr>
        <p:spPr>
          <a:xfrm>
            <a:off x="1295402" y="982132"/>
            <a:ext cx="9601196" cy="820035"/>
          </a:xfrm>
        </p:spPr>
        <p:txBody>
          <a:bodyPr/>
          <a:lstStyle/>
          <a:p>
            <a:r>
              <a:rPr lang="ka-GE" dirty="0"/>
              <a:t>საკლასო ოთახები</a:t>
            </a:r>
            <a:endParaRPr lang="en-US" dirty="0"/>
          </a:p>
        </p:txBody>
      </p:sp>
      <p:pic>
        <p:nvPicPr>
          <p:cNvPr id="5" name="შიგთავსის ჩანაცვლების ველი 4">
            <a:extLst>
              <a:ext uri="{FF2B5EF4-FFF2-40B4-BE49-F238E27FC236}">
                <a16:creationId xmlns:a16="http://schemas.microsoft.com/office/drawing/2014/main" id="{DC04E7F8-36C9-4BC9-AE5F-26D75CDEE0D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72451" y="2548586"/>
            <a:ext cx="4334029" cy="3569855"/>
          </a:xfrm>
        </p:spPr>
      </p:pic>
      <p:pic>
        <p:nvPicPr>
          <p:cNvPr id="7" name="სურათი 6">
            <a:extLst>
              <a:ext uri="{FF2B5EF4-FFF2-40B4-BE49-F238E27FC236}">
                <a16:creationId xmlns:a16="http://schemas.microsoft.com/office/drawing/2014/main" id="{F3367779-BC97-4AE1-AF6C-46EF84A821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2569" y="2077375"/>
            <a:ext cx="4334029" cy="4334029"/>
          </a:xfrm>
          <a:prstGeom prst="rect">
            <a:avLst/>
          </a:prstGeom>
        </p:spPr>
      </p:pic>
    </p:spTree>
    <p:extLst>
      <p:ext uri="{BB962C8B-B14F-4D97-AF65-F5344CB8AC3E}">
        <p14:creationId xmlns:p14="http://schemas.microsoft.com/office/powerpoint/2010/main" val="6678833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სათაური 1">
            <a:extLst>
              <a:ext uri="{FF2B5EF4-FFF2-40B4-BE49-F238E27FC236}">
                <a16:creationId xmlns:a16="http://schemas.microsoft.com/office/drawing/2014/main" id="{93CCAE9E-DC63-4E36-B6B2-79596785C800}"/>
              </a:ext>
            </a:extLst>
          </p:cNvPr>
          <p:cNvSpPr>
            <a:spLocks noGrp="1"/>
          </p:cNvSpPr>
          <p:nvPr>
            <p:ph type="title"/>
          </p:nvPr>
        </p:nvSpPr>
        <p:spPr/>
        <p:txBody>
          <a:bodyPr/>
          <a:lstStyle/>
          <a:p>
            <a:r>
              <a:rPr lang="ka-GE" dirty="0"/>
              <a:t>კაფეტერია</a:t>
            </a:r>
            <a:endParaRPr lang="en-US" dirty="0"/>
          </a:p>
        </p:txBody>
      </p:sp>
      <p:pic>
        <p:nvPicPr>
          <p:cNvPr id="5" name="შიგთავსის ჩანაცვლების ველი 4">
            <a:extLst>
              <a:ext uri="{FF2B5EF4-FFF2-40B4-BE49-F238E27FC236}">
                <a16:creationId xmlns:a16="http://schemas.microsoft.com/office/drawing/2014/main" id="{A41B8173-0D29-436C-966B-B5FEE6A5DD8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27030" y="2210540"/>
            <a:ext cx="3670441" cy="4020399"/>
          </a:xfrm>
        </p:spPr>
      </p:pic>
      <p:pic>
        <p:nvPicPr>
          <p:cNvPr id="7" name="სურათი 6">
            <a:extLst>
              <a:ext uri="{FF2B5EF4-FFF2-40B4-BE49-F238E27FC236}">
                <a16:creationId xmlns:a16="http://schemas.microsoft.com/office/drawing/2014/main" id="{32E8E299-AED6-4C10-8922-4D6A386A10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9155" y="2286000"/>
            <a:ext cx="3317875" cy="3938282"/>
          </a:xfrm>
          <a:prstGeom prst="rect">
            <a:avLst/>
          </a:prstGeom>
        </p:spPr>
      </p:pic>
      <p:pic>
        <p:nvPicPr>
          <p:cNvPr id="9" name="სურათი 8">
            <a:extLst>
              <a:ext uri="{FF2B5EF4-FFF2-40B4-BE49-F238E27FC236}">
                <a16:creationId xmlns:a16="http://schemas.microsoft.com/office/drawing/2014/main" id="{1C7C4E63-F0D2-4F7D-8246-6F37161B0B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133" y="2062285"/>
            <a:ext cx="4263053" cy="4263053"/>
          </a:xfrm>
          <a:prstGeom prst="rect">
            <a:avLst/>
          </a:prstGeom>
        </p:spPr>
      </p:pic>
    </p:spTree>
    <p:extLst>
      <p:ext uri="{BB962C8B-B14F-4D97-AF65-F5344CB8AC3E}">
        <p14:creationId xmlns:p14="http://schemas.microsoft.com/office/powerpoint/2010/main" val="29387535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სათაური 1">
            <a:extLst>
              <a:ext uri="{FF2B5EF4-FFF2-40B4-BE49-F238E27FC236}">
                <a16:creationId xmlns:a16="http://schemas.microsoft.com/office/drawing/2014/main" id="{ABD79388-9AED-4F78-ACE8-6125F8236899}"/>
              </a:ext>
            </a:extLst>
          </p:cNvPr>
          <p:cNvSpPr>
            <a:spLocks noGrp="1"/>
          </p:cNvSpPr>
          <p:nvPr>
            <p:ph type="title"/>
          </p:nvPr>
        </p:nvSpPr>
        <p:spPr/>
        <p:txBody>
          <a:bodyPr/>
          <a:lstStyle/>
          <a:p>
            <a:r>
              <a:rPr lang="ka-GE" dirty="0"/>
              <a:t>კომპიუტერული ლაბორატორია</a:t>
            </a:r>
            <a:endParaRPr lang="en-US" dirty="0"/>
          </a:p>
        </p:txBody>
      </p:sp>
      <p:pic>
        <p:nvPicPr>
          <p:cNvPr id="5" name="შიგთავსის ჩანაცვლების ველი 4">
            <a:extLst>
              <a:ext uri="{FF2B5EF4-FFF2-40B4-BE49-F238E27FC236}">
                <a16:creationId xmlns:a16="http://schemas.microsoft.com/office/drawing/2014/main" id="{8A0657BF-9E67-4AE4-B640-AB982602034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1" y="2459808"/>
            <a:ext cx="4136993" cy="3715597"/>
          </a:xfrm>
        </p:spPr>
      </p:pic>
      <p:pic>
        <p:nvPicPr>
          <p:cNvPr id="6" name="სურათი 5">
            <a:extLst>
              <a:ext uri="{FF2B5EF4-FFF2-40B4-BE49-F238E27FC236}">
                <a16:creationId xmlns:a16="http://schemas.microsoft.com/office/drawing/2014/main" id="{0DE94803-A248-4BAD-B0EA-6DC6233F262F}"/>
              </a:ext>
            </a:extLst>
          </p:cNvPr>
          <p:cNvPicPr>
            <a:picLocks noChangeAspect="1"/>
          </p:cNvPicPr>
          <p:nvPr/>
        </p:nvPicPr>
        <p:blipFill>
          <a:blip r:embed="rId3"/>
          <a:stretch>
            <a:fillRect/>
          </a:stretch>
        </p:blipFill>
        <p:spPr>
          <a:xfrm>
            <a:off x="6349444" y="2462619"/>
            <a:ext cx="3718882" cy="3712786"/>
          </a:xfrm>
          <a:prstGeom prst="rect">
            <a:avLst/>
          </a:prstGeom>
        </p:spPr>
      </p:pic>
    </p:spTree>
    <p:extLst>
      <p:ext uri="{BB962C8B-B14F-4D97-AF65-F5344CB8AC3E}">
        <p14:creationId xmlns:p14="http://schemas.microsoft.com/office/powerpoint/2010/main" val="4086958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სათაური 1">
            <a:extLst>
              <a:ext uri="{FF2B5EF4-FFF2-40B4-BE49-F238E27FC236}">
                <a16:creationId xmlns:a16="http://schemas.microsoft.com/office/drawing/2014/main" id="{ABD79388-9AED-4F78-ACE8-6125F8236899}"/>
              </a:ext>
            </a:extLst>
          </p:cNvPr>
          <p:cNvSpPr>
            <a:spLocks noGrp="1"/>
          </p:cNvSpPr>
          <p:nvPr>
            <p:ph type="title"/>
          </p:nvPr>
        </p:nvSpPr>
        <p:spPr/>
        <p:txBody>
          <a:bodyPr/>
          <a:lstStyle/>
          <a:p>
            <a:r>
              <a:rPr lang="ka-GE" dirty="0"/>
              <a:t>სპორტული დარბაზები</a:t>
            </a:r>
            <a:endParaRPr lang="en-US" dirty="0"/>
          </a:p>
        </p:txBody>
      </p:sp>
      <p:pic>
        <p:nvPicPr>
          <p:cNvPr id="7" name="შიგთავსის ჩანაცვლების ველი 6">
            <a:extLst>
              <a:ext uri="{FF2B5EF4-FFF2-40B4-BE49-F238E27FC236}">
                <a16:creationId xmlns:a16="http://schemas.microsoft.com/office/drawing/2014/main" id="{1182E049-90F7-49E3-9E7A-C0555BAF38E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10124" y="2519932"/>
            <a:ext cx="3557572" cy="3557572"/>
          </a:xfrm>
        </p:spPr>
      </p:pic>
      <p:pic>
        <p:nvPicPr>
          <p:cNvPr id="9" name="სურათი 8">
            <a:extLst>
              <a:ext uri="{FF2B5EF4-FFF2-40B4-BE49-F238E27FC236}">
                <a16:creationId xmlns:a16="http://schemas.microsoft.com/office/drawing/2014/main" id="{0162C42C-1EE6-40F1-9F07-589E2ED6BF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0092" y="2519932"/>
            <a:ext cx="3641786" cy="3641786"/>
          </a:xfrm>
          <a:prstGeom prst="rect">
            <a:avLst/>
          </a:prstGeom>
        </p:spPr>
      </p:pic>
    </p:spTree>
    <p:extLst>
      <p:ext uri="{BB962C8B-B14F-4D97-AF65-F5344CB8AC3E}">
        <p14:creationId xmlns:p14="http://schemas.microsoft.com/office/powerpoint/2010/main" val="1640119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სათაური 1">
            <a:extLst>
              <a:ext uri="{FF2B5EF4-FFF2-40B4-BE49-F238E27FC236}">
                <a16:creationId xmlns:a16="http://schemas.microsoft.com/office/drawing/2014/main" id="{23D60380-58F3-4E8C-9B74-B750A7F79B4C}"/>
              </a:ext>
            </a:extLst>
          </p:cNvPr>
          <p:cNvSpPr>
            <a:spLocks noGrp="1"/>
          </p:cNvSpPr>
          <p:nvPr>
            <p:ph type="title"/>
          </p:nvPr>
        </p:nvSpPr>
        <p:spPr>
          <a:xfrm>
            <a:off x="1295402" y="982132"/>
            <a:ext cx="9601196" cy="1024221"/>
          </a:xfrm>
        </p:spPr>
        <p:style>
          <a:lnRef idx="1">
            <a:schemeClr val="accent6"/>
          </a:lnRef>
          <a:fillRef idx="2">
            <a:schemeClr val="accent6"/>
          </a:fillRef>
          <a:effectRef idx="1">
            <a:schemeClr val="accent6"/>
          </a:effectRef>
          <a:fontRef idx="minor">
            <a:schemeClr val="dk1"/>
          </a:fontRef>
        </p:style>
        <p:txBody>
          <a:bodyPr/>
          <a:lstStyle/>
          <a:p>
            <a:r>
              <a:rPr lang="ka-GE" dirty="0"/>
              <a:t>საგანმანათლებლო პროგრამები</a:t>
            </a:r>
            <a:endParaRPr lang="en-US" dirty="0"/>
          </a:p>
        </p:txBody>
      </p:sp>
      <p:sp>
        <p:nvSpPr>
          <p:cNvPr id="3" name="შიგთავსის ჩანაცვლების ველი 2">
            <a:extLst>
              <a:ext uri="{FF2B5EF4-FFF2-40B4-BE49-F238E27FC236}">
                <a16:creationId xmlns:a16="http://schemas.microsoft.com/office/drawing/2014/main" id="{DDD20D8F-113B-4E9B-91F0-DCE64001BCA4}"/>
              </a:ext>
            </a:extLst>
          </p:cNvPr>
          <p:cNvSpPr>
            <a:spLocks noGrp="1"/>
          </p:cNvSpPr>
          <p:nvPr>
            <p:ph idx="1"/>
          </p:nvPr>
        </p:nvSpPr>
        <p:spPr>
          <a:xfrm>
            <a:off x="976544" y="2556932"/>
            <a:ext cx="9920053" cy="3318936"/>
          </a:xfrm>
        </p:spPr>
        <p:txBody>
          <a:bodyPr/>
          <a:lstStyle/>
          <a:p>
            <a:r>
              <a:rPr lang="ka-GE" dirty="0"/>
              <a:t>დაწყებითი განათლების პროგრამა -</a:t>
            </a:r>
            <a:r>
              <a:rPr lang="en-US" dirty="0"/>
              <a:t> G-PRIED</a:t>
            </a:r>
          </a:p>
          <a:p>
            <a:r>
              <a:rPr lang="en-US" dirty="0"/>
              <a:t>I  </a:t>
            </a:r>
            <a:r>
              <a:rPr lang="ka-GE" dirty="0"/>
              <a:t>კლასის  </a:t>
            </a:r>
            <a:r>
              <a:rPr lang="en-US" dirty="0"/>
              <a:t>II</a:t>
            </a:r>
            <a:r>
              <a:rPr lang="ka-GE" dirty="0"/>
              <a:t> სემესტრიდან  - პირველი უცხო ენა -ინგლისური ენა</a:t>
            </a:r>
          </a:p>
          <a:p>
            <a:r>
              <a:rPr lang="en-US" dirty="0"/>
              <a:t>V </a:t>
            </a:r>
            <a:r>
              <a:rPr lang="ka-GE" dirty="0"/>
              <a:t>კლასიდან მეორე  უცხო ენა</a:t>
            </a:r>
            <a:r>
              <a:rPr lang="en-US" dirty="0"/>
              <a:t>  -</a:t>
            </a:r>
            <a:r>
              <a:rPr lang="ka-GE" dirty="0"/>
              <a:t>რუსული, გერმანული, იტალიური</a:t>
            </a:r>
          </a:p>
          <a:p>
            <a:r>
              <a:rPr lang="en-US" dirty="0"/>
              <a:t>X </a:t>
            </a:r>
            <a:r>
              <a:rPr kumimoji="0" lang="ka-GE" sz="2400" b="0" i="0" u="none" strike="noStrike" kern="1200" cap="none" spc="0" normalizeH="0" baseline="0" noProof="0" dirty="0">
                <a:ln>
                  <a:noFill/>
                </a:ln>
                <a:solidFill>
                  <a:prstClr val="black">
                    <a:lumMod val="85000"/>
                    <a:lumOff val="15000"/>
                  </a:prstClr>
                </a:solidFill>
                <a:effectLst/>
                <a:uLnTx/>
                <a:uFillTx/>
                <a:latin typeface="Sylfaen" panose="010A0502050306030303" pitchFamily="18" charset="0"/>
                <a:ea typeface="+mn-ea"/>
                <a:cs typeface="+mn-cs"/>
              </a:rPr>
              <a:t>კლასიდან მეორე  უცხო ენა</a:t>
            </a:r>
            <a:r>
              <a:rPr kumimoji="0" lang="en-US" sz="2400" b="0" i="0" u="none" strike="noStrike" kern="1200" cap="none" spc="0" normalizeH="0" baseline="0" noProof="0" dirty="0">
                <a:ln>
                  <a:noFill/>
                </a:ln>
                <a:solidFill>
                  <a:prstClr val="black">
                    <a:lumMod val="85000"/>
                    <a:lumOff val="15000"/>
                  </a:prstClr>
                </a:solidFill>
                <a:effectLst/>
                <a:uLnTx/>
                <a:uFillTx/>
                <a:latin typeface="Garamond" panose="02020404030301010803"/>
                <a:ea typeface="+mn-ea"/>
                <a:cs typeface="+mn-cs"/>
              </a:rPr>
              <a:t>  -</a:t>
            </a:r>
            <a:r>
              <a:rPr kumimoji="0" lang="ka-GE" sz="2400" b="0" i="0" u="none" strike="noStrike" kern="1200" cap="none" spc="0" normalizeH="0" baseline="0" noProof="0" dirty="0">
                <a:ln>
                  <a:noFill/>
                </a:ln>
                <a:solidFill>
                  <a:prstClr val="black">
                    <a:lumMod val="85000"/>
                    <a:lumOff val="15000"/>
                  </a:prstClr>
                </a:solidFill>
                <a:effectLst/>
                <a:uLnTx/>
                <a:uFillTx/>
                <a:latin typeface="Sylfaen" panose="010A0502050306030303" pitchFamily="18" charset="0"/>
                <a:ea typeface="+mn-ea"/>
                <a:cs typeface="+mn-cs"/>
              </a:rPr>
              <a:t>რუსული, გერმანული, იტალიური,   თურქული</a:t>
            </a:r>
            <a:endParaRPr lang="en-US" dirty="0"/>
          </a:p>
        </p:txBody>
      </p:sp>
    </p:spTree>
    <p:extLst>
      <p:ext uri="{BB962C8B-B14F-4D97-AF65-F5344CB8AC3E}">
        <p14:creationId xmlns:p14="http://schemas.microsoft.com/office/powerpoint/2010/main" val="3019328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სათაური 1">
            <a:extLst>
              <a:ext uri="{FF2B5EF4-FFF2-40B4-BE49-F238E27FC236}">
                <a16:creationId xmlns:a16="http://schemas.microsoft.com/office/drawing/2014/main" id="{23D60380-58F3-4E8C-9B74-B750A7F79B4C}"/>
              </a:ext>
            </a:extLst>
          </p:cNvPr>
          <p:cNvSpPr>
            <a:spLocks noGrp="1"/>
          </p:cNvSpPr>
          <p:nvPr>
            <p:ph type="title"/>
          </p:nvPr>
        </p:nvSpPr>
        <p:spPr>
          <a:xfrm>
            <a:off x="1295402" y="982132"/>
            <a:ext cx="9601196" cy="1024221"/>
          </a:xfrm>
        </p:spPr>
        <p:style>
          <a:lnRef idx="1">
            <a:schemeClr val="accent6"/>
          </a:lnRef>
          <a:fillRef idx="2">
            <a:schemeClr val="accent6"/>
          </a:fillRef>
          <a:effectRef idx="1">
            <a:schemeClr val="accent6"/>
          </a:effectRef>
          <a:fontRef idx="minor">
            <a:schemeClr val="dk1"/>
          </a:fontRef>
        </p:style>
        <p:txBody>
          <a:bodyPr/>
          <a:lstStyle/>
          <a:p>
            <a:r>
              <a:rPr lang="ka-GE" dirty="0"/>
              <a:t>საათობრივი ბადე</a:t>
            </a:r>
            <a:endParaRPr lang="en-US" dirty="0"/>
          </a:p>
        </p:txBody>
      </p:sp>
      <p:graphicFrame>
        <p:nvGraphicFramePr>
          <p:cNvPr id="5" name="ცხრილი 4">
            <a:extLst>
              <a:ext uri="{FF2B5EF4-FFF2-40B4-BE49-F238E27FC236}">
                <a16:creationId xmlns:a16="http://schemas.microsoft.com/office/drawing/2014/main" id="{1B28E9BF-45FF-4CA3-BF1A-30E98ACAF31E}"/>
              </a:ext>
            </a:extLst>
          </p:cNvPr>
          <p:cNvGraphicFramePr>
            <a:graphicFrameLocks noGrp="1"/>
          </p:cNvGraphicFramePr>
          <p:nvPr>
            <p:extLst>
              <p:ext uri="{D42A27DB-BD31-4B8C-83A1-F6EECF244321}">
                <p14:modId xmlns:p14="http://schemas.microsoft.com/office/powerpoint/2010/main" val="3950643817"/>
              </p:ext>
            </p:extLst>
          </p:nvPr>
        </p:nvGraphicFramePr>
        <p:xfrm>
          <a:off x="1624613" y="2372720"/>
          <a:ext cx="8227957" cy="3521762"/>
        </p:xfrm>
        <a:graphic>
          <a:graphicData uri="http://schemas.openxmlformats.org/drawingml/2006/table">
            <a:tbl>
              <a:tblPr firstRow="1" firstCol="1" bandRow="1">
                <a:tableStyleId>{5C22544A-7EE6-4342-B048-85BDC9FD1C3A}</a:tableStyleId>
              </a:tblPr>
              <a:tblGrid>
                <a:gridCol w="383323">
                  <a:extLst>
                    <a:ext uri="{9D8B030D-6E8A-4147-A177-3AD203B41FA5}">
                      <a16:colId xmlns:a16="http://schemas.microsoft.com/office/drawing/2014/main" val="52260229"/>
                    </a:ext>
                  </a:extLst>
                </a:gridCol>
                <a:gridCol w="4597050">
                  <a:extLst>
                    <a:ext uri="{9D8B030D-6E8A-4147-A177-3AD203B41FA5}">
                      <a16:colId xmlns:a16="http://schemas.microsoft.com/office/drawing/2014/main" val="2643318630"/>
                    </a:ext>
                  </a:extLst>
                </a:gridCol>
                <a:gridCol w="1269507">
                  <a:extLst>
                    <a:ext uri="{9D8B030D-6E8A-4147-A177-3AD203B41FA5}">
                      <a16:colId xmlns:a16="http://schemas.microsoft.com/office/drawing/2014/main" val="766781855"/>
                    </a:ext>
                  </a:extLst>
                </a:gridCol>
                <a:gridCol w="1978077">
                  <a:extLst>
                    <a:ext uri="{9D8B030D-6E8A-4147-A177-3AD203B41FA5}">
                      <a16:colId xmlns:a16="http://schemas.microsoft.com/office/drawing/2014/main" val="1352153641"/>
                    </a:ext>
                  </a:extLst>
                </a:gridCol>
              </a:tblGrid>
              <a:tr h="210682">
                <a:tc>
                  <a:txBody>
                    <a:bodyPr/>
                    <a:lstStyle/>
                    <a:p>
                      <a:pPr algn="just">
                        <a:lnSpc>
                          <a:spcPct val="107000"/>
                        </a:lnSpc>
                      </a:pPr>
                      <a:r>
                        <a:rPr lang="en-US" sz="900" kern="100">
                          <a:effectLst/>
                        </a:rPr>
                        <a:t> </a:t>
                      </a:r>
                      <a:endParaRPr lang="en-US" sz="1100" kern="10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just">
                        <a:lnSpc>
                          <a:spcPct val="107000"/>
                        </a:lnSpc>
                      </a:pPr>
                      <a:r>
                        <a:rPr lang="en-US" sz="900" kern="100">
                          <a:effectLst/>
                        </a:rPr>
                        <a:t>კლასები და სემესტრები</a:t>
                      </a:r>
                      <a:endParaRPr lang="en-US" sz="1100" kern="100">
                        <a:effectLst/>
                        <a:latin typeface="Times New Roman" panose="02020603050405020304" pitchFamily="18" charset="0"/>
                        <a:ea typeface="Times New Roman" panose="02020603050405020304" pitchFamily="18" charset="0"/>
                      </a:endParaRPr>
                    </a:p>
                  </a:txBody>
                  <a:tcPr marL="0" marR="0" marT="0" marB="0" anchor="ctr"/>
                </a:tc>
                <a:tc gridSpan="2">
                  <a:txBody>
                    <a:bodyPr/>
                    <a:lstStyle/>
                    <a:p>
                      <a:pPr algn="just">
                        <a:lnSpc>
                          <a:spcPct val="107000"/>
                        </a:lnSpc>
                      </a:pPr>
                      <a:r>
                        <a:rPr lang="en-US" sz="900" kern="100">
                          <a:effectLst/>
                        </a:rPr>
                        <a:t>I კლასი</a:t>
                      </a:r>
                      <a:endParaRPr lang="en-US" sz="1100" kern="100">
                        <a:effectLst/>
                        <a:latin typeface="Times New Roman" panose="02020603050405020304" pitchFamily="18" charset="0"/>
                        <a:ea typeface="Times New Roman" panose="02020603050405020304" pitchFamily="18" charset="0"/>
                      </a:endParaRPr>
                    </a:p>
                  </a:txBody>
                  <a:tcPr marL="0" marR="0" marT="0" marB="0" anchor="ctr"/>
                </a:tc>
                <a:tc hMerge="1">
                  <a:txBody>
                    <a:bodyPr/>
                    <a:lstStyle/>
                    <a:p>
                      <a:endParaRPr lang="en-US"/>
                    </a:p>
                  </a:txBody>
                  <a:tcPr/>
                </a:tc>
                <a:extLst>
                  <a:ext uri="{0D108BD9-81ED-4DB2-BD59-A6C34878D82A}">
                    <a16:rowId xmlns:a16="http://schemas.microsoft.com/office/drawing/2014/main" val="1920683421"/>
                  </a:ext>
                </a:extLst>
              </a:tr>
              <a:tr h="138596">
                <a:tc>
                  <a:txBody>
                    <a:bodyPr/>
                    <a:lstStyle/>
                    <a:p>
                      <a:pPr algn="just">
                        <a:lnSpc>
                          <a:spcPct val="107000"/>
                        </a:lnSpc>
                      </a:pPr>
                      <a:r>
                        <a:rPr lang="en-US" sz="900" kern="100">
                          <a:effectLst/>
                        </a:rPr>
                        <a:t> </a:t>
                      </a:r>
                      <a:endParaRPr lang="en-US" sz="1100" kern="10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just">
                        <a:lnSpc>
                          <a:spcPct val="107000"/>
                        </a:lnSpc>
                      </a:pPr>
                      <a:r>
                        <a:rPr lang="en-US" sz="1400" kern="100" dirty="0" err="1">
                          <a:effectLst/>
                        </a:rPr>
                        <a:t>საგანი</a:t>
                      </a:r>
                      <a:endParaRPr lang="en-US" sz="1400" kern="100" dirty="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just">
                        <a:lnSpc>
                          <a:spcPct val="107000"/>
                        </a:lnSpc>
                      </a:pPr>
                      <a:r>
                        <a:rPr lang="en-US" sz="1400" kern="100" dirty="0">
                          <a:effectLst/>
                        </a:rPr>
                        <a:t>I ს</a:t>
                      </a:r>
                      <a:endParaRPr lang="en-US" sz="1400" kern="100" dirty="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just">
                        <a:lnSpc>
                          <a:spcPct val="107000"/>
                        </a:lnSpc>
                      </a:pPr>
                      <a:r>
                        <a:rPr lang="en-US" sz="1400" kern="100">
                          <a:effectLst/>
                        </a:rPr>
                        <a:t>II ს</a:t>
                      </a:r>
                      <a:endParaRPr lang="en-US" sz="1400" kern="100">
                        <a:effectLst/>
                        <a:latin typeface="Times New Roman" panose="02020603050405020304" pitchFamily="18" charset="0"/>
                        <a:ea typeface="Times New Roman" panose="02020603050405020304" pitchFamily="18" charset="0"/>
                      </a:endParaRPr>
                    </a:p>
                  </a:txBody>
                  <a:tcPr marL="0" marR="0" marT="0" marB="0" anchor="ctr"/>
                </a:tc>
                <a:extLst>
                  <a:ext uri="{0D108BD9-81ED-4DB2-BD59-A6C34878D82A}">
                    <a16:rowId xmlns:a16="http://schemas.microsoft.com/office/drawing/2014/main" val="1025166"/>
                  </a:ext>
                </a:extLst>
              </a:tr>
              <a:tr h="139213">
                <a:tc>
                  <a:txBody>
                    <a:bodyPr/>
                    <a:lstStyle/>
                    <a:p>
                      <a:pPr algn="ctr">
                        <a:lnSpc>
                          <a:spcPct val="107000"/>
                        </a:lnSpc>
                      </a:pPr>
                      <a:r>
                        <a:rPr lang="ka-GE" sz="1400" kern="100" dirty="0">
                          <a:effectLst/>
                          <a:latin typeface="Times New Roman" panose="02020603050405020304" pitchFamily="18" charset="0"/>
                          <a:ea typeface="Times New Roman" panose="02020603050405020304" pitchFamily="18" charset="0"/>
                        </a:rPr>
                        <a:t>1</a:t>
                      </a:r>
                      <a:endParaRPr lang="en-US" sz="1400" kern="100" dirty="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just">
                        <a:lnSpc>
                          <a:spcPct val="107000"/>
                        </a:lnSpc>
                      </a:pPr>
                      <a:r>
                        <a:rPr lang="en-US" sz="1400" kern="100" dirty="0" err="1">
                          <a:effectLst/>
                        </a:rPr>
                        <a:t>ქართული</a:t>
                      </a:r>
                      <a:r>
                        <a:rPr lang="en-US" sz="1400" kern="100" dirty="0">
                          <a:effectLst/>
                        </a:rPr>
                        <a:t> </a:t>
                      </a:r>
                      <a:r>
                        <a:rPr lang="en-US" sz="1400" kern="100" dirty="0" err="1">
                          <a:effectLst/>
                        </a:rPr>
                        <a:t>ენა</a:t>
                      </a:r>
                      <a:r>
                        <a:rPr lang="en-US" sz="1400" kern="100" dirty="0">
                          <a:effectLst/>
                        </a:rPr>
                        <a:t> </a:t>
                      </a:r>
                      <a:r>
                        <a:rPr lang="en-US" sz="1400" kern="100" dirty="0" err="1">
                          <a:effectLst/>
                        </a:rPr>
                        <a:t>და</a:t>
                      </a:r>
                      <a:r>
                        <a:rPr lang="en-US" sz="1400" kern="100" dirty="0">
                          <a:effectLst/>
                        </a:rPr>
                        <a:t> </a:t>
                      </a:r>
                      <a:r>
                        <a:rPr lang="en-US" sz="1400" kern="100" dirty="0" err="1">
                          <a:effectLst/>
                        </a:rPr>
                        <a:t>ლიტერატურა</a:t>
                      </a:r>
                      <a:endParaRPr lang="en-US" sz="1400" kern="100" dirty="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just">
                        <a:lnSpc>
                          <a:spcPct val="107000"/>
                        </a:lnSpc>
                      </a:pPr>
                      <a:r>
                        <a:rPr lang="en-US" sz="1400" kern="100" dirty="0">
                          <a:effectLst/>
                        </a:rPr>
                        <a:t>7</a:t>
                      </a:r>
                      <a:endParaRPr lang="en-US" sz="1400" kern="100" dirty="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just">
                        <a:lnSpc>
                          <a:spcPct val="107000"/>
                        </a:lnSpc>
                      </a:pPr>
                      <a:r>
                        <a:rPr lang="en-US" sz="1400" kern="100" dirty="0">
                          <a:effectLst/>
                        </a:rPr>
                        <a:t>7</a:t>
                      </a:r>
                      <a:endParaRPr lang="en-US" sz="1400" kern="100" dirty="0">
                        <a:effectLst/>
                        <a:latin typeface="Times New Roman" panose="02020603050405020304" pitchFamily="18" charset="0"/>
                        <a:ea typeface="Times New Roman" panose="02020603050405020304" pitchFamily="18" charset="0"/>
                      </a:endParaRPr>
                    </a:p>
                  </a:txBody>
                  <a:tcPr marL="0" marR="0" marT="0" marB="0" anchor="ctr"/>
                </a:tc>
                <a:extLst>
                  <a:ext uri="{0D108BD9-81ED-4DB2-BD59-A6C34878D82A}">
                    <a16:rowId xmlns:a16="http://schemas.microsoft.com/office/drawing/2014/main" val="2293665373"/>
                  </a:ext>
                </a:extLst>
              </a:tr>
              <a:tr h="139213">
                <a:tc>
                  <a:txBody>
                    <a:bodyPr/>
                    <a:lstStyle/>
                    <a:p>
                      <a:pPr algn="ctr">
                        <a:lnSpc>
                          <a:spcPct val="107000"/>
                        </a:lnSpc>
                      </a:pPr>
                      <a:r>
                        <a:rPr lang="en-US" sz="1400" kern="100" dirty="0">
                          <a:effectLst/>
                        </a:rPr>
                        <a:t> </a:t>
                      </a:r>
                      <a:endParaRPr lang="en-US" sz="1400" kern="100" dirty="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just">
                        <a:lnSpc>
                          <a:spcPct val="107000"/>
                        </a:lnSpc>
                      </a:pPr>
                      <a:endParaRPr lang="en-US" sz="1400" kern="100" dirty="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just">
                        <a:lnSpc>
                          <a:spcPct val="107000"/>
                        </a:lnSpc>
                      </a:pPr>
                      <a:r>
                        <a:rPr lang="en-US" sz="1400" kern="100" dirty="0">
                          <a:effectLst/>
                        </a:rPr>
                        <a:t> </a:t>
                      </a:r>
                      <a:endParaRPr lang="en-US" sz="1400" kern="100" dirty="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just">
                        <a:lnSpc>
                          <a:spcPct val="107000"/>
                        </a:lnSpc>
                      </a:pPr>
                      <a:r>
                        <a:rPr lang="en-US" sz="1400" kern="100">
                          <a:effectLst/>
                        </a:rPr>
                        <a:t> </a:t>
                      </a:r>
                      <a:endParaRPr lang="en-US" sz="1400" kern="100">
                        <a:effectLst/>
                        <a:latin typeface="Times New Roman" panose="02020603050405020304" pitchFamily="18" charset="0"/>
                        <a:ea typeface="Times New Roman" panose="02020603050405020304" pitchFamily="18" charset="0"/>
                      </a:endParaRPr>
                    </a:p>
                  </a:txBody>
                  <a:tcPr marL="0" marR="0" marT="0" marB="0" anchor="ctr"/>
                </a:tc>
                <a:extLst>
                  <a:ext uri="{0D108BD9-81ED-4DB2-BD59-A6C34878D82A}">
                    <a16:rowId xmlns:a16="http://schemas.microsoft.com/office/drawing/2014/main" val="2384475851"/>
                  </a:ext>
                </a:extLst>
              </a:tr>
              <a:tr h="0">
                <a:tc>
                  <a:txBody>
                    <a:bodyPr/>
                    <a:lstStyle/>
                    <a:p>
                      <a:pPr algn="ctr">
                        <a:lnSpc>
                          <a:spcPct val="107000"/>
                        </a:lnSpc>
                      </a:pPr>
                      <a:r>
                        <a:rPr lang="ka-GE" sz="1400" kern="100" dirty="0">
                          <a:effectLst/>
                          <a:latin typeface="Times New Roman" panose="02020603050405020304" pitchFamily="18" charset="0"/>
                          <a:ea typeface="Times New Roman" panose="02020603050405020304" pitchFamily="18" charset="0"/>
                        </a:rPr>
                        <a:t>2</a:t>
                      </a:r>
                      <a:endParaRPr lang="en-US" sz="1400" kern="100" dirty="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just">
                        <a:lnSpc>
                          <a:spcPct val="107000"/>
                        </a:lnSpc>
                      </a:pPr>
                      <a:r>
                        <a:rPr lang="en-US" sz="1400" kern="100" dirty="0" err="1">
                          <a:effectLst/>
                        </a:rPr>
                        <a:t>მათემატიკა</a:t>
                      </a:r>
                      <a:endParaRPr lang="en-US" sz="1400" kern="100" dirty="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just">
                        <a:lnSpc>
                          <a:spcPct val="107000"/>
                        </a:lnSpc>
                      </a:pPr>
                      <a:r>
                        <a:rPr lang="en-US" sz="1400" kern="100">
                          <a:effectLst/>
                        </a:rPr>
                        <a:t>6</a:t>
                      </a:r>
                      <a:endParaRPr lang="en-US" sz="1400" kern="10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just">
                        <a:lnSpc>
                          <a:spcPct val="107000"/>
                        </a:lnSpc>
                      </a:pPr>
                      <a:r>
                        <a:rPr lang="en-US" sz="1400" kern="100">
                          <a:effectLst/>
                        </a:rPr>
                        <a:t>6</a:t>
                      </a:r>
                      <a:endParaRPr lang="en-US" sz="1400" kern="100">
                        <a:effectLst/>
                        <a:latin typeface="Times New Roman" panose="02020603050405020304" pitchFamily="18" charset="0"/>
                        <a:ea typeface="Times New Roman" panose="02020603050405020304" pitchFamily="18" charset="0"/>
                      </a:endParaRPr>
                    </a:p>
                  </a:txBody>
                  <a:tcPr marL="0" marR="0" marT="0" marB="0" anchor="ctr"/>
                </a:tc>
                <a:extLst>
                  <a:ext uri="{0D108BD9-81ED-4DB2-BD59-A6C34878D82A}">
                    <a16:rowId xmlns:a16="http://schemas.microsoft.com/office/drawing/2014/main" val="3751368269"/>
                  </a:ext>
                </a:extLst>
              </a:tr>
              <a:tr h="138596">
                <a:tc>
                  <a:txBody>
                    <a:bodyPr/>
                    <a:lstStyle/>
                    <a:p>
                      <a:pPr algn="ctr">
                        <a:lnSpc>
                          <a:spcPct val="107000"/>
                        </a:lnSpc>
                      </a:pPr>
                      <a:r>
                        <a:rPr lang="en-US" sz="1400" kern="100">
                          <a:effectLst/>
                        </a:rPr>
                        <a:t> </a:t>
                      </a:r>
                      <a:endParaRPr lang="en-US" sz="1400" kern="10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just">
                        <a:lnSpc>
                          <a:spcPct val="107000"/>
                        </a:lnSpc>
                      </a:pPr>
                      <a:endParaRPr lang="en-US" sz="1400" kern="100" dirty="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just">
                        <a:lnSpc>
                          <a:spcPct val="107000"/>
                        </a:lnSpc>
                      </a:pPr>
                      <a:r>
                        <a:rPr lang="en-US" sz="1400" kern="100">
                          <a:effectLst/>
                        </a:rPr>
                        <a:t> </a:t>
                      </a:r>
                      <a:endParaRPr lang="en-US" sz="1400" kern="10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just">
                        <a:lnSpc>
                          <a:spcPct val="107000"/>
                        </a:lnSpc>
                      </a:pPr>
                      <a:r>
                        <a:rPr lang="en-US" sz="1400" kern="100" dirty="0">
                          <a:effectLst/>
                        </a:rPr>
                        <a:t> </a:t>
                      </a:r>
                      <a:endParaRPr lang="en-US" sz="1400" kern="100" dirty="0">
                        <a:effectLst/>
                        <a:latin typeface="Times New Roman" panose="02020603050405020304" pitchFamily="18" charset="0"/>
                        <a:ea typeface="Times New Roman" panose="02020603050405020304" pitchFamily="18" charset="0"/>
                      </a:endParaRPr>
                    </a:p>
                  </a:txBody>
                  <a:tcPr marL="0" marR="0" marT="0" marB="0" anchor="ctr"/>
                </a:tc>
                <a:extLst>
                  <a:ext uri="{0D108BD9-81ED-4DB2-BD59-A6C34878D82A}">
                    <a16:rowId xmlns:a16="http://schemas.microsoft.com/office/drawing/2014/main" val="3421621545"/>
                  </a:ext>
                </a:extLst>
              </a:tr>
              <a:tr h="138596">
                <a:tc>
                  <a:txBody>
                    <a:bodyPr/>
                    <a:lstStyle/>
                    <a:p>
                      <a:pPr algn="ctr">
                        <a:lnSpc>
                          <a:spcPct val="107000"/>
                        </a:lnSpc>
                      </a:pPr>
                      <a:r>
                        <a:rPr lang="ka-GE" sz="1400" kern="100" dirty="0">
                          <a:effectLst/>
                          <a:latin typeface="Times New Roman" panose="02020603050405020304" pitchFamily="18" charset="0"/>
                          <a:ea typeface="Times New Roman" panose="02020603050405020304" pitchFamily="18" charset="0"/>
                        </a:rPr>
                        <a:t>3</a:t>
                      </a:r>
                      <a:endParaRPr lang="en-US" sz="1400" kern="100" dirty="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just">
                        <a:lnSpc>
                          <a:spcPct val="107000"/>
                        </a:lnSpc>
                      </a:pPr>
                      <a:r>
                        <a:rPr lang="en-US" sz="1400" kern="100" dirty="0" err="1">
                          <a:effectLst/>
                        </a:rPr>
                        <a:t>პირველი</a:t>
                      </a:r>
                      <a:r>
                        <a:rPr lang="en-US" sz="1400" kern="100" dirty="0">
                          <a:effectLst/>
                        </a:rPr>
                        <a:t> </a:t>
                      </a:r>
                      <a:r>
                        <a:rPr lang="en-US" sz="1400" kern="100" dirty="0" err="1">
                          <a:effectLst/>
                        </a:rPr>
                        <a:t>უცხოური</a:t>
                      </a:r>
                      <a:r>
                        <a:rPr lang="en-US" sz="1400" kern="100" dirty="0">
                          <a:effectLst/>
                        </a:rPr>
                        <a:t> </a:t>
                      </a:r>
                      <a:r>
                        <a:rPr lang="en-US" sz="1400" kern="100" dirty="0" err="1">
                          <a:effectLst/>
                        </a:rPr>
                        <a:t>ენა</a:t>
                      </a:r>
                      <a:endParaRPr lang="en-US" sz="1400" kern="100" dirty="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just">
                        <a:lnSpc>
                          <a:spcPct val="107000"/>
                        </a:lnSpc>
                      </a:pPr>
                      <a:r>
                        <a:rPr lang="en-US" sz="1400" kern="100">
                          <a:effectLst/>
                        </a:rPr>
                        <a:t>0</a:t>
                      </a:r>
                      <a:endParaRPr lang="en-US" sz="1400" kern="10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just">
                        <a:lnSpc>
                          <a:spcPct val="107000"/>
                        </a:lnSpc>
                      </a:pPr>
                      <a:r>
                        <a:rPr lang="en-US" sz="1400" kern="100" dirty="0">
                          <a:effectLst/>
                        </a:rPr>
                        <a:t>2</a:t>
                      </a:r>
                      <a:endParaRPr lang="en-US" sz="1400" kern="100" dirty="0">
                        <a:effectLst/>
                        <a:latin typeface="Times New Roman" panose="02020603050405020304" pitchFamily="18" charset="0"/>
                        <a:ea typeface="Times New Roman" panose="02020603050405020304" pitchFamily="18" charset="0"/>
                      </a:endParaRPr>
                    </a:p>
                  </a:txBody>
                  <a:tcPr marL="0" marR="0" marT="0" marB="0" anchor="ctr"/>
                </a:tc>
                <a:extLst>
                  <a:ext uri="{0D108BD9-81ED-4DB2-BD59-A6C34878D82A}">
                    <a16:rowId xmlns:a16="http://schemas.microsoft.com/office/drawing/2014/main" val="3501383695"/>
                  </a:ext>
                </a:extLst>
              </a:tr>
              <a:tr h="54676">
                <a:tc>
                  <a:txBody>
                    <a:bodyPr/>
                    <a:lstStyle/>
                    <a:p>
                      <a:pPr algn="ctr">
                        <a:lnSpc>
                          <a:spcPct val="107000"/>
                        </a:lnSpc>
                      </a:pPr>
                      <a:endParaRPr lang="en-US" sz="1400" kern="100" dirty="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just">
                        <a:lnSpc>
                          <a:spcPct val="107000"/>
                        </a:lnSpc>
                      </a:pPr>
                      <a:endParaRPr lang="en-US" sz="1400" kern="100" dirty="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just">
                        <a:lnSpc>
                          <a:spcPct val="107000"/>
                        </a:lnSpc>
                      </a:pPr>
                      <a:r>
                        <a:rPr lang="en-US" sz="1400" kern="100">
                          <a:effectLst/>
                        </a:rPr>
                        <a:t> </a:t>
                      </a:r>
                      <a:endParaRPr lang="en-US" sz="1400" kern="10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just">
                        <a:lnSpc>
                          <a:spcPct val="107000"/>
                        </a:lnSpc>
                      </a:pPr>
                      <a:r>
                        <a:rPr lang="en-US" sz="1400" kern="100">
                          <a:effectLst/>
                        </a:rPr>
                        <a:t> </a:t>
                      </a:r>
                      <a:endParaRPr lang="en-US" sz="1400" kern="100">
                        <a:effectLst/>
                        <a:latin typeface="Times New Roman" panose="02020603050405020304" pitchFamily="18" charset="0"/>
                        <a:ea typeface="Times New Roman" panose="02020603050405020304" pitchFamily="18" charset="0"/>
                      </a:endParaRPr>
                    </a:p>
                  </a:txBody>
                  <a:tcPr marL="0" marR="0" marT="0" marB="0" anchor="ctr"/>
                </a:tc>
                <a:extLst>
                  <a:ext uri="{0D108BD9-81ED-4DB2-BD59-A6C34878D82A}">
                    <a16:rowId xmlns:a16="http://schemas.microsoft.com/office/drawing/2014/main" val="2172948528"/>
                  </a:ext>
                </a:extLst>
              </a:tr>
              <a:tr h="138596">
                <a:tc>
                  <a:txBody>
                    <a:bodyPr/>
                    <a:lstStyle/>
                    <a:p>
                      <a:pPr algn="ctr">
                        <a:lnSpc>
                          <a:spcPct val="107000"/>
                        </a:lnSpc>
                      </a:pPr>
                      <a:r>
                        <a:rPr lang="ka-GE" sz="1400" kern="100" dirty="0">
                          <a:effectLst/>
                        </a:rPr>
                        <a:t>4</a:t>
                      </a:r>
                      <a:endParaRPr lang="en-US" sz="1400" kern="100" dirty="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just">
                        <a:lnSpc>
                          <a:spcPct val="107000"/>
                        </a:lnSpc>
                      </a:pPr>
                      <a:r>
                        <a:rPr lang="en-US" sz="1400" kern="100" dirty="0" err="1">
                          <a:effectLst/>
                        </a:rPr>
                        <a:t>ბუნებისმეტყველება</a:t>
                      </a:r>
                      <a:endParaRPr lang="en-US" sz="1400" kern="100" dirty="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just">
                        <a:lnSpc>
                          <a:spcPct val="107000"/>
                        </a:lnSpc>
                      </a:pPr>
                      <a:r>
                        <a:rPr lang="en-US" sz="1400" kern="100">
                          <a:effectLst/>
                        </a:rPr>
                        <a:t>2</a:t>
                      </a:r>
                      <a:endParaRPr lang="en-US" sz="1400" kern="10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just">
                        <a:lnSpc>
                          <a:spcPct val="107000"/>
                        </a:lnSpc>
                      </a:pPr>
                      <a:r>
                        <a:rPr lang="en-US" sz="1400" kern="100" dirty="0">
                          <a:effectLst/>
                        </a:rPr>
                        <a:t>2</a:t>
                      </a:r>
                      <a:endParaRPr lang="en-US" sz="1400" kern="100" dirty="0">
                        <a:effectLst/>
                        <a:latin typeface="Times New Roman" panose="02020603050405020304" pitchFamily="18" charset="0"/>
                        <a:ea typeface="Times New Roman" panose="02020603050405020304" pitchFamily="18" charset="0"/>
                      </a:endParaRPr>
                    </a:p>
                  </a:txBody>
                  <a:tcPr marL="0" marR="0" marT="0" marB="0" anchor="ctr"/>
                </a:tc>
                <a:extLst>
                  <a:ext uri="{0D108BD9-81ED-4DB2-BD59-A6C34878D82A}">
                    <a16:rowId xmlns:a16="http://schemas.microsoft.com/office/drawing/2014/main" val="2752545773"/>
                  </a:ext>
                </a:extLst>
              </a:tr>
              <a:tr h="237934">
                <a:tc>
                  <a:txBody>
                    <a:bodyPr/>
                    <a:lstStyle/>
                    <a:p>
                      <a:pPr algn="ctr">
                        <a:lnSpc>
                          <a:spcPct val="107000"/>
                        </a:lnSpc>
                      </a:pPr>
                      <a:endParaRPr lang="en-US" sz="1400" kern="100" dirty="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just">
                        <a:lnSpc>
                          <a:spcPct val="107000"/>
                        </a:lnSpc>
                      </a:pPr>
                      <a:endParaRPr lang="en-US" sz="1400" kern="100" dirty="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just">
                        <a:lnSpc>
                          <a:spcPct val="107000"/>
                        </a:lnSpc>
                      </a:pPr>
                      <a:endParaRPr lang="en-US" sz="1400" kern="100" dirty="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just">
                        <a:lnSpc>
                          <a:spcPct val="107000"/>
                        </a:lnSpc>
                      </a:pPr>
                      <a:endParaRPr lang="en-US" sz="1400" kern="100" dirty="0">
                        <a:effectLst/>
                        <a:latin typeface="Times New Roman" panose="02020603050405020304" pitchFamily="18" charset="0"/>
                        <a:ea typeface="Times New Roman" panose="02020603050405020304" pitchFamily="18" charset="0"/>
                      </a:endParaRPr>
                    </a:p>
                  </a:txBody>
                  <a:tcPr marL="0" marR="0" marT="0" marB="0" anchor="ctr"/>
                </a:tc>
                <a:extLst>
                  <a:ext uri="{0D108BD9-81ED-4DB2-BD59-A6C34878D82A}">
                    <a16:rowId xmlns:a16="http://schemas.microsoft.com/office/drawing/2014/main" val="845456226"/>
                  </a:ext>
                </a:extLst>
              </a:tr>
              <a:tr h="138596">
                <a:tc>
                  <a:txBody>
                    <a:bodyPr/>
                    <a:lstStyle/>
                    <a:p>
                      <a:pPr algn="ctr">
                        <a:lnSpc>
                          <a:spcPct val="107000"/>
                        </a:lnSpc>
                      </a:pPr>
                      <a:r>
                        <a:rPr lang="ka-GE" sz="1400" kern="100" dirty="0">
                          <a:effectLst/>
                          <a:latin typeface="Times New Roman" panose="02020603050405020304" pitchFamily="18" charset="0"/>
                          <a:ea typeface="Times New Roman" panose="02020603050405020304" pitchFamily="18" charset="0"/>
                        </a:rPr>
                        <a:t>5</a:t>
                      </a:r>
                      <a:endParaRPr lang="en-US" sz="1400" kern="100" dirty="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just">
                        <a:lnSpc>
                          <a:spcPct val="107000"/>
                        </a:lnSpc>
                      </a:pPr>
                      <a:r>
                        <a:rPr lang="en-US" sz="1400" kern="100" dirty="0" err="1">
                          <a:effectLst/>
                        </a:rPr>
                        <a:t>სახვითი</a:t>
                      </a:r>
                      <a:r>
                        <a:rPr lang="en-US" sz="1400" kern="100" dirty="0">
                          <a:effectLst/>
                        </a:rPr>
                        <a:t> </a:t>
                      </a:r>
                      <a:r>
                        <a:rPr lang="en-US" sz="1400" kern="100" dirty="0" err="1">
                          <a:effectLst/>
                        </a:rPr>
                        <a:t>და</a:t>
                      </a:r>
                      <a:r>
                        <a:rPr lang="en-US" sz="1400" kern="100" dirty="0">
                          <a:effectLst/>
                        </a:rPr>
                        <a:t> </a:t>
                      </a:r>
                      <a:r>
                        <a:rPr lang="en-US" sz="1400" kern="100" dirty="0" err="1">
                          <a:effectLst/>
                        </a:rPr>
                        <a:t>გამოყენებითი</a:t>
                      </a:r>
                      <a:r>
                        <a:rPr lang="en-US" sz="1400" kern="100" dirty="0">
                          <a:effectLst/>
                        </a:rPr>
                        <a:t> </a:t>
                      </a:r>
                      <a:r>
                        <a:rPr lang="en-US" sz="1400" kern="100" dirty="0" err="1">
                          <a:effectLst/>
                        </a:rPr>
                        <a:t>ხელოვნება</a:t>
                      </a:r>
                      <a:endParaRPr lang="en-US" sz="1400" kern="100" dirty="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just">
                        <a:lnSpc>
                          <a:spcPct val="107000"/>
                        </a:lnSpc>
                      </a:pPr>
                      <a:r>
                        <a:rPr lang="en-US" sz="1400" kern="100">
                          <a:effectLst/>
                        </a:rPr>
                        <a:t>2</a:t>
                      </a:r>
                      <a:endParaRPr lang="en-US" sz="1400" kern="10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just">
                        <a:lnSpc>
                          <a:spcPct val="107000"/>
                        </a:lnSpc>
                      </a:pPr>
                      <a:r>
                        <a:rPr lang="en-US" sz="1400" kern="100" dirty="0">
                          <a:effectLst/>
                        </a:rPr>
                        <a:t>2</a:t>
                      </a:r>
                      <a:endParaRPr lang="en-US" sz="1400" kern="100" dirty="0">
                        <a:effectLst/>
                        <a:latin typeface="Times New Roman" panose="02020603050405020304" pitchFamily="18" charset="0"/>
                        <a:ea typeface="Times New Roman" panose="02020603050405020304" pitchFamily="18" charset="0"/>
                      </a:endParaRPr>
                    </a:p>
                  </a:txBody>
                  <a:tcPr marL="0" marR="0" marT="0" marB="0" anchor="ctr"/>
                </a:tc>
                <a:extLst>
                  <a:ext uri="{0D108BD9-81ED-4DB2-BD59-A6C34878D82A}">
                    <a16:rowId xmlns:a16="http://schemas.microsoft.com/office/drawing/2014/main" val="1541253610"/>
                  </a:ext>
                </a:extLst>
              </a:tr>
              <a:tr h="138596">
                <a:tc>
                  <a:txBody>
                    <a:bodyPr/>
                    <a:lstStyle/>
                    <a:p>
                      <a:pPr algn="ctr">
                        <a:lnSpc>
                          <a:spcPct val="107000"/>
                        </a:lnSpc>
                      </a:pPr>
                      <a:r>
                        <a:rPr lang="ka-GE" sz="1400" kern="100" dirty="0">
                          <a:effectLst/>
                          <a:latin typeface="Times New Roman" panose="02020603050405020304" pitchFamily="18" charset="0"/>
                          <a:ea typeface="Times New Roman" panose="02020603050405020304" pitchFamily="18" charset="0"/>
                        </a:rPr>
                        <a:t>6</a:t>
                      </a:r>
                      <a:endParaRPr lang="en-US" sz="1400" kern="100" dirty="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just">
                        <a:lnSpc>
                          <a:spcPct val="107000"/>
                        </a:lnSpc>
                      </a:pPr>
                      <a:r>
                        <a:rPr lang="en-US" sz="1400" kern="100" dirty="0" err="1">
                          <a:effectLst/>
                        </a:rPr>
                        <a:t>მუსიკა</a:t>
                      </a:r>
                      <a:endParaRPr lang="en-US" sz="1400" kern="100" dirty="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just">
                        <a:lnSpc>
                          <a:spcPct val="107000"/>
                        </a:lnSpc>
                      </a:pPr>
                      <a:r>
                        <a:rPr lang="en-US" sz="1400" kern="100">
                          <a:effectLst/>
                        </a:rPr>
                        <a:t>2</a:t>
                      </a:r>
                      <a:endParaRPr lang="en-US" sz="1400" kern="10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just">
                        <a:lnSpc>
                          <a:spcPct val="107000"/>
                        </a:lnSpc>
                      </a:pPr>
                      <a:r>
                        <a:rPr lang="en-US" sz="1400" kern="100" dirty="0">
                          <a:effectLst/>
                        </a:rPr>
                        <a:t>2</a:t>
                      </a:r>
                      <a:endParaRPr lang="en-US" sz="1400" kern="100" dirty="0">
                        <a:effectLst/>
                        <a:latin typeface="Times New Roman" panose="02020603050405020304" pitchFamily="18" charset="0"/>
                        <a:ea typeface="Times New Roman" panose="02020603050405020304" pitchFamily="18" charset="0"/>
                      </a:endParaRPr>
                    </a:p>
                  </a:txBody>
                  <a:tcPr marL="0" marR="0" marT="0" marB="0" anchor="ctr"/>
                </a:tc>
                <a:extLst>
                  <a:ext uri="{0D108BD9-81ED-4DB2-BD59-A6C34878D82A}">
                    <a16:rowId xmlns:a16="http://schemas.microsoft.com/office/drawing/2014/main" val="871366029"/>
                  </a:ext>
                </a:extLst>
              </a:tr>
              <a:tr h="147633">
                <a:tc>
                  <a:txBody>
                    <a:bodyPr/>
                    <a:lstStyle/>
                    <a:p>
                      <a:pPr algn="ctr">
                        <a:lnSpc>
                          <a:spcPct val="107000"/>
                        </a:lnSpc>
                      </a:pPr>
                      <a:r>
                        <a:rPr lang="en-US" sz="1400" kern="100" dirty="0">
                          <a:effectLst/>
                        </a:rPr>
                        <a:t> </a:t>
                      </a:r>
                      <a:endParaRPr lang="en-US" sz="1400" kern="100" dirty="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just">
                        <a:lnSpc>
                          <a:spcPct val="107000"/>
                        </a:lnSpc>
                      </a:pPr>
                      <a:endParaRPr lang="en-US" sz="1400" kern="100" dirty="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just">
                        <a:lnSpc>
                          <a:spcPct val="107000"/>
                        </a:lnSpc>
                      </a:pPr>
                      <a:r>
                        <a:rPr lang="en-US" sz="1400" kern="100">
                          <a:effectLst/>
                        </a:rPr>
                        <a:t> </a:t>
                      </a:r>
                      <a:endParaRPr lang="en-US" sz="1400" kern="10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just">
                        <a:lnSpc>
                          <a:spcPct val="107000"/>
                        </a:lnSpc>
                      </a:pPr>
                      <a:r>
                        <a:rPr lang="en-US" sz="1400" kern="100" dirty="0">
                          <a:effectLst/>
                        </a:rPr>
                        <a:t> </a:t>
                      </a:r>
                      <a:endParaRPr lang="en-US" sz="1400" kern="100" dirty="0">
                        <a:effectLst/>
                        <a:latin typeface="Times New Roman" panose="02020603050405020304" pitchFamily="18" charset="0"/>
                        <a:ea typeface="Times New Roman" panose="02020603050405020304" pitchFamily="18" charset="0"/>
                      </a:endParaRPr>
                    </a:p>
                  </a:txBody>
                  <a:tcPr marL="0" marR="0" marT="0" marB="0" anchor="ctr"/>
                </a:tc>
                <a:extLst>
                  <a:ext uri="{0D108BD9-81ED-4DB2-BD59-A6C34878D82A}">
                    <a16:rowId xmlns:a16="http://schemas.microsoft.com/office/drawing/2014/main" val="3609871373"/>
                  </a:ext>
                </a:extLst>
              </a:tr>
              <a:tr h="138596">
                <a:tc>
                  <a:txBody>
                    <a:bodyPr/>
                    <a:lstStyle/>
                    <a:p>
                      <a:pPr algn="ctr">
                        <a:lnSpc>
                          <a:spcPct val="107000"/>
                        </a:lnSpc>
                      </a:pPr>
                      <a:r>
                        <a:rPr lang="ka-GE" sz="1400" kern="100" dirty="0">
                          <a:effectLst/>
                          <a:latin typeface="Times New Roman" panose="02020603050405020304" pitchFamily="18" charset="0"/>
                          <a:ea typeface="Times New Roman" panose="02020603050405020304" pitchFamily="18" charset="0"/>
                        </a:rPr>
                        <a:t>7</a:t>
                      </a:r>
                      <a:endParaRPr lang="en-US" sz="1400" kern="100" dirty="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just">
                        <a:lnSpc>
                          <a:spcPct val="107000"/>
                        </a:lnSpc>
                      </a:pPr>
                      <a:r>
                        <a:rPr lang="en-US" sz="1400" kern="100" dirty="0" err="1">
                          <a:effectLst/>
                        </a:rPr>
                        <a:t>ფიზიკური</a:t>
                      </a:r>
                      <a:r>
                        <a:rPr lang="en-US" sz="1400" kern="100" dirty="0">
                          <a:effectLst/>
                        </a:rPr>
                        <a:t> </a:t>
                      </a:r>
                      <a:r>
                        <a:rPr lang="en-US" sz="1400" kern="100" dirty="0" err="1">
                          <a:effectLst/>
                        </a:rPr>
                        <a:t>აღზრდა</a:t>
                      </a:r>
                      <a:endParaRPr lang="en-US" sz="1400" kern="100" dirty="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just">
                        <a:lnSpc>
                          <a:spcPct val="107000"/>
                        </a:lnSpc>
                      </a:pPr>
                      <a:r>
                        <a:rPr lang="en-US" sz="1400" kern="100">
                          <a:effectLst/>
                        </a:rPr>
                        <a:t>2</a:t>
                      </a:r>
                      <a:endParaRPr lang="en-US" sz="1400" kern="10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just">
                        <a:lnSpc>
                          <a:spcPct val="107000"/>
                        </a:lnSpc>
                      </a:pPr>
                      <a:r>
                        <a:rPr lang="en-US" sz="1400" kern="100" dirty="0">
                          <a:effectLst/>
                        </a:rPr>
                        <a:t> 2</a:t>
                      </a:r>
                      <a:endParaRPr lang="en-US" sz="1400" kern="100" dirty="0">
                        <a:effectLst/>
                        <a:latin typeface="Times New Roman" panose="02020603050405020304" pitchFamily="18" charset="0"/>
                        <a:ea typeface="Times New Roman" panose="02020603050405020304" pitchFamily="18" charset="0"/>
                      </a:endParaRPr>
                    </a:p>
                  </a:txBody>
                  <a:tcPr marL="0" marR="0" marT="0" marB="0" anchor="ctr"/>
                </a:tc>
                <a:extLst>
                  <a:ext uri="{0D108BD9-81ED-4DB2-BD59-A6C34878D82A}">
                    <a16:rowId xmlns:a16="http://schemas.microsoft.com/office/drawing/2014/main" val="459242138"/>
                  </a:ext>
                </a:extLst>
              </a:tr>
              <a:tr h="138596">
                <a:tc>
                  <a:txBody>
                    <a:bodyPr/>
                    <a:lstStyle/>
                    <a:p>
                      <a:pPr algn="ctr">
                        <a:lnSpc>
                          <a:spcPct val="107000"/>
                        </a:lnSpc>
                      </a:pPr>
                      <a:r>
                        <a:rPr lang="ka-GE" sz="1400" kern="100" dirty="0">
                          <a:effectLst/>
                          <a:latin typeface="Times New Roman" panose="02020603050405020304" pitchFamily="18" charset="0"/>
                          <a:ea typeface="Times New Roman" panose="02020603050405020304" pitchFamily="18" charset="0"/>
                        </a:rPr>
                        <a:t>8</a:t>
                      </a:r>
                      <a:endParaRPr lang="en-US" sz="1400" kern="100" dirty="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just">
                        <a:lnSpc>
                          <a:spcPct val="107000"/>
                        </a:lnSpc>
                      </a:pPr>
                      <a:r>
                        <a:rPr lang="en-US" sz="1400" kern="100" dirty="0" err="1">
                          <a:effectLst/>
                        </a:rPr>
                        <a:t>ჭადრაკი</a:t>
                      </a:r>
                      <a:endParaRPr lang="en-US" sz="1400" kern="100" dirty="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just">
                        <a:lnSpc>
                          <a:spcPct val="107000"/>
                        </a:lnSpc>
                      </a:pPr>
                      <a:r>
                        <a:rPr lang="en-US" sz="1400" kern="100">
                          <a:effectLst/>
                        </a:rPr>
                        <a:t>1</a:t>
                      </a:r>
                      <a:endParaRPr lang="en-US" sz="1400" kern="10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just">
                        <a:lnSpc>
                          <a:spcPct val="107000"/>
                        </a:lnSpc>
                      </a:pPr>
                      <a:r>
                        <a:rPr lang="en-US" sz="1400" kern="100" dirty="0">
                          <a:effectLst/>
                        </a:rPr>
                        <a:t>1</a:t>
                      </a:r>
                      <a:endParaRPr lang="en-US" sz="1400" kern="100" dirty="0">
                        <a:effectLst/>
                        <a:latin typeface="Times New Roman" panose="02020603050405020304" pitchFamily="18" charset="0"/>
                        <a:ea typeface="Times New Roman" panose="02020603050405020304" pitchFamily="18" charset="0"/>
                      </a:endParaRPr>
                    </a:p>
                  </a:txBody>
                  <a:tcPr marL="0" marR="0" marT="0" marB="0" anchor="ctr"/>
                </a:tc>
                <a:extLst>
                  <a:ext uri="{0D108BD9-81ED-4DB2-BD59-A6C34878D82A}">
                    <a16:rowId xmlns:a16="http://schemas.microsoft.com/office/drawing/2014/main" val="3837426919"/>
                  </a:ext>
                </a:extLst>
              </a:tr>
              <a:tr h="147633">
                <a:tc>
                  <a:txBody>
                    <a:bodyPr/>
                    <a:lstStyle/>
                    <a:p>
                      <a:pPr algn="ctr">
                        <a:lnSpc>
                          <a:spcPct val="107000"/>
                        </a:lnSpc>
                      </a:pPr>
                      <a:r>
                        <a:rPr lang="en-US" sz="1400" kern="100" dirty="0">
                          <a:effectLst/>
                        </a:rPr>
                        <a:t> </a:t>
                      </a:r>
                      <a:r>
                        <a:rPr lang="ka-GE" sz="1400" kern="100" dirty="0">
                          <a:effectLst/>
                        </a:rPr>
                        <a:t>9</a:t>
                      </a:r>
                      <a:endParaRPr lang="en-US" sz="1400" kern="100" dirty="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just">
                        <a:lnSpc>
                          <a:spcPct val="107000"/>
                        </a:lnSpc>
                      </a:pPr>
                      <a:r>
                        <a:rPr lang="en-US" sz="1400" kern="100" dirty="0" err="1">
                          <a:effectLst/>
                        </a:rPr>
                        <a:t>სულ</a:t>
                      </a:r>
                      <a:r>
                        <a:rPr lang="en-US" sz="1400" kern="100" dirty="0">
                          <a:effectLst/>
                        </a:rPr>
                        <a:t> </a:t>
                      </a:r>
                      <a:r>
                        <a:rPr lang="en-US" sz="1400" kern="100" dirty="0" err="1">
                          <a:effectLst/>
                        </a:rPr>
                        <a:t>კვირეული</a:t>
                      </a:r>
                      <a:r>
                        <a:rPr lang="en-US" sz="1400" kern="100" dirty="0">
                          <a:effectLst/>
                        </a:rPr>
                        <a:t> </a:t>
                      </a:r>
                      <a:r>
                        <a:rPr lang="en-US" sz="1400" kern="100" dirty="0" err="1">
                          <a:effectLst/>
                        </a:rPr>
                        <a:t>საათობრივი</a:t>
                      </a:r>
                      <a:r>
                        <a:rPr lang="en-US" sz="1400" kern="100" dirty="0">
                          <a:effectLst/>
                        </a:rPr>
                        <a:t> </a:t>
                      </a:r>
                      <a:r>
                        <a:rPr lang="en-US" sz="1400" kern="100" dirty="0" err="1">
                          <a:effectLst/>
                        </a:rPr>
                        <a:t>დატვირთვა</a:t>
                      </a:r>
                      <a:endParaRPr lang="en-US" sz="1400" kern="100" dirty="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just">
                        <a:lnSpc>
                          <a:spcPct val="107000"/>
                        </a:lnSpc>
                      </a:pPr>
                      <a:r>
                        <a:rPr lang="en-US" sz="1400" kern="100">
                          <a:effectLst/>
                        </a:rPr>
                        <a:t>22</a:t>
                      </a:r>
                      <a:endParaRPr lang="en-US" sz="1400" kern="10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just">
                        <a:lnSpc>
                          <a:spcPct val="107000"/>
                        </a:lnSpc>
                      </a:pPr>
                      <a:r>
                        <a:rPr lang="en-US" sz="1400" kern="100" dirty="0">
                          <a:effectLst/>
                        </a:rPr>
                        <a:t>24</a:t>
                      </a:r>
                      <a:endParaRPr lang="en-US" sz="1400" kern="100" dirty="0">
                        <a:effectLst/>
                        <a:latin typeface="Times New Roman" panose="02020603050405020304" pitchFamily="18" charset="0"/>
                        <a:ea typeface="Times New Roman" panose="02020603050405020304" pitchFamily="18" charset="0"/>
                      </a:endParaRPr>
                    </a:p>
                  </a:txBody>
                  <a:tcPr marL="0" marR="0" marT="0" marB="0" anchor="ctr"/>
                </a:tc>
                <a:extLst>
                  <a:ext uri="{0D108BD9-81ED-4DB2-BD59-A6C34878D82A}">
                    <a16:rowId xmlns:a16="http://schemas.microsoft.com/office/drawing/2014/main" val="3828531747"/>
                  </a:ext>
                </a:extLst>
              </a:tr>
            </a:tbl>
          </a:graphicData>
        </a:graphic>
      </p:graphicFrame>
    </p:spTree>
    <p:extLst>
      <p:ext uri="{BB962C8B-B14F-4D97-AF65-F5344CB8AC3E}">
        <p14:creationId xmlns:p14="http://schemas.microsoft.com/office/powerpoint/2010/main" val="41916761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სათაური 1">
            <a:extLst>
              <a:ext uri="{FF2B5EF4-FFF2-40B4-BE49-F238E27FC236}">
                <a16:creationId xmlns:a16="http://schemas.microsoft.com/office/drawing/2014/main" id="{C012FBF3-1CEF-46EF-A4C4-A2F9332C8490}"/>
              </a:ext>
            </a:extLst>
          </p:cNvPr>
          <p:cNvSpPr>
            <a:spLocks noGrp="1"/>
          </p:cNvSpPr>
          <p:nvPr>
            <p:ph type="title"/>
          </p:nvPr>
        </p:nvSpPr>
        <p:spPr>
          <a:xfrm>
            <a:off x="1295402" y="982132"/>
            <a:ext cx="9601196" cy="917689"/>
          </a:xfrm>
        </p:spPr>
        <p:style>
          <a:lnRef idx="1">
            <a:schemeClr val="accent6"/>
          </a:lnRef>
          <a:fillRef idx="2">
            <a:schemeClr val="accent6"/>
          </a:fillRef>
          <a:effectRef idx="1">
            <a:schemeClr val="accent6"/>
          </a:effectRef>
          <a:fontRef idx="minor">
            <a:schemeClr val="dk1"/>
          </a:fontRef>
        </p:style>
        <p:txBody>
          <a:bodyPr/>
          <a:lstStyle/>
          <a:p>
            <a:r>
              <a:rPr lang="ka-GE" dirty="0"/>
              <a:t>სასკოლო კლუბები</a:t>
            </a:r>
            <a:endParaRPr lang="en-US" dirty="0"/>
          </a:p>
        </p:txBody>
      </p:sp>
      <p:sp>
        <p:nvSpPr>
          <p:cNvPr id="3" name="შიგთავსის ჩანაცვლების ველი 2">
            <a:extLst>
              <a:ext uri="{FF2B5EF4-FFF2-40B4-BE49-F238E27FC236}">
                <a16:creationId xmlns:a16="http://schemas.microsoft.com/office/drawing/2014/main" id="{59565F92-80F6-4A80-BE85-81FE57A7B9B6}"/>
              </a:ext>
            </a:extLst>
          </p:cNvPr>
          <p:cNvSpPr>
            <a:spLocks noGrp="1"/>
          </p:cNvSpPr>
          <p:nvPr>
            <p:ph idx="1"/>
          </p:nvPr>
        </p:nvSpPr>
        <p:spPr/>
        <p:txBody>
          <a:bodyPr/>
          <a:lstStyle/>
          <a:p>
            <a:endParaRPr lang="ka-GE" dirty="0"/>
          </a:p>
          <a:p>
            <a:r>
              <a:rPr lang="ka-GE" dirty="0"/>
              <a:t>წიგნიერების კლუბი</a:t>
            </a:r>
          </a:p>
          <a:p>
            <a:r>
              <a:rPr lang="ka-GE" dirty="0"/>
              <a:t>ეკო კლუბი</a:t>
            </a:r>
          </a:p>
          <a:p>
            <a:r>
              <a:rPr lang="ka-GE" dirty="0"/>
              <a:t>სამოქალაქო განათლების კლუბი</a:t>
            </a:r>
          </a:p>
          <a:p>
            <a:r>
              <a:rPr lang="ka-GE" dirty="0" err="1"/>
              <a:t>კონოკლუბი</a:t>
            </a:r>
            <a:endParaRPr lang="ka-GE" dirty="0"/>
          </a:p>
          <a:p>
            <a:r>
              <a:rPr lang="ka-GE" dirty="0" err="1"/>
              <a:t>იდეატორთა</a:t>
            </a:r>
            <a:r>
              <a:rPr lang="ka-GE" dirty="0"/>
              <a:t> კლუბი</a:t>
            </a:r>
            <a:endParaRPr lang="en-US" dirty="0"/>
          </a:p>
        </p:txBody>
      </p:sp>
      <p:pic>
        <p:nvPicPr>
          <p:cNvPr id="5" name="სურათი 4" descr="Sleepy child">
            <a:extLst>
              <a:ext uri="{FF2B5EF4-FFF2-40B4-BE49-F238E27FC236}">
                <a16:creationId xmlns:a16="http://schemas.microsoft.com/office/drawing/2014/main" id="{C1F965AC-7ADB-4DAF-8191-3FB977AC49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2562" y="2441522"/>
            <a:ext cx="3448729" cy="2299153"/>
          </a:xfrm>
          <a:prstGeom prst="rect">
            <a:avLst/>
          </a:prstGeom>
        </p:spPr>
      </p:pic>
      <p:pic>
        <p:nvPicPr>
          <p:cNvPr id="6" name="სურათი 5">
            <a:extLst>
              <a:ext uri="{FF2B5EF4-FFF2-40B4-BE49-F238E27FC236}">
                <a16:creationId xmlns:a16="http://schemas.microsoft.com/office/drawing/2014/main" id="{6356C932-91BA-4822-9984-F454ACCE41B3}"/>
              </a:ext>
            </a:extLst>
          </p:cNvPr>
          <p:cNvPicPr>
            <a:picLocks noChangeAspect="1"/>
          </p:cNvPicPr>
          <p:nvPr/>
        </p:nvPicPr>
        <p:blipFill>
          <a:blip r:embed="rId3"/>
          <a:stretch>
            <a:fillRect/>
          </a:stretch>
        </p:blipFill>
        <p:spPr>
          <a:xfrm>
            <a:off x="6407785" y="4512514"/>
            <a:ext cx="2385791" cy="1591515"/>
          </a:xfrm>
          <a:prstGeom prst="rect">
            <a:avLst/>
          </a:prstGeom>
        </p:spPr>
      </p:pic>
    </p:spTree>
    <p:extLst>
      <p:ext uri="{BB962C8B-B14F-4D97-AF65-F5344CB8AC3E}">
        <p14:creationId xmlns:p14="http://schemas.microsoft.com/office/powerpoint/2010/main" val="28186400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სათაური 1">
            <a:extLst>
              <a:ext uri="{FF2B5EF4-FFF2-40B4-BE49-F238E27FC236}">
                <a16:creationId xmlns:a16="http://schemas.microsoft.com/office/drawing/2014/main" id="{B5D03B7E-BDA9-41EA-B4E0-5679CE1C8700}"/>
              </a:ext>
            </a:extLst>
          </p:cNvPr>
          <p:cNvSpPr>
            <a:spLocks noGrp="1"/>
          </p:cNvSpPr>
          <p:nvPr>
            <p:ph type="title"/>
          </p:nvPr>
        </p:nvSpPr>
        <p:spPr/>
        <p:txBody>
          <a:bodyPr/>
          <a:lstStyle/>
          <a:p>
            <a:r>
              <a:rPr lang="ka-GE" dirty="0"/>
              <a:t>სკოლის გუნდი</a:t>
            </a:r>
            <a:endParaRPr lang="en-US" dirty="0"/>
          </a:p>
        </p:txBody>
      </p:sp>
      <p:pic>
        <p:nvPicPr>
          <p:cNvPr id="5" name="შიგთავსის ჩანაცვლების ველი 4">
            <a:extLst>
              <a:ext uri="{FF2B5EF4-FFF2-40B4-BE49-F238E27FC236}">
                <a16:creationId xmlns:a16="http://schemas.microsoft.com/office/drawing/2014/main" id="{B621611A-93A3-481A-A0F7-C88723BA9A6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07594" y="2557463"/>
            <a:ext cx="4976812" cy="3317875"/>
          </a:xfrm>
        </p:spPr>
      </p:pic>
    </p:spTree>
    <p:extLst>
      <p:ext uri="{BB962C8B-B14F-4D97-AF65-F5344CB8AC3E}">
        <p14:creationId xmlns:p14="http://schemas.microsoft.com/office/powerpoint/2010/main" val="4011317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სათაური 1">
            <a:extLst>
              <a:ext uri="{FF2B5EF4-FFF2-40B4-BE49-F238E27FC236}">
                <a16:creationId xmlns:a16="http://schemas.microsoft.com/office/drawing/2014/main" id="{F9EF53BB-4356-4B30-B378-8C2BC33F40EB}"/>
              </a:ext>
            </a:extLst>
          </p:cNvPr>
          <p:cNvSpPr>
            <a:spLocks noGrp="1"/>
          </p:cNvSpPr>
          <p:nvPr>
            <p:ph type="title"/>
          </p:nvPr>
        </p:nvSpPr>
        <p:spPr>
          <a:xfrm>
            <a:off x="1295402" y="982133"/>
            <a:ext cx="9601196" cy="846668"/>
          </a:xfrm>
        </p:spPr>
        <p:style>
          <a:lnRef idx="1">
            <a:schemeClr val="accent6"/>
          </a:lnRef>
          <a:fillRef idx="2">
            <a:schemeClr val="accent6"/>
          </a:fillRef>
          <a:effectRef idx="1">
            <a:schemeClr val="accent6"/>
          </a:effectRef>
          <a:fontRef idx="minor">
            <a:schemeClr val="dk1"/>
          </a:fontRef>
        </p:style>
        <p:txBody>
          <a:bodyPr>
            <a:normAutofit/>
          </a:bodyPr>
          <a:lstStyle/>
          <a:p>
            <a:r>
              <a:rPr lang="ka-GE" sz="3200" dirty="0">
                <a:solidFill>
                  <a:schemeClr val="accent5">
                    <a:lumMod val="75000"/>
                  </a:schemeClr>
                </a:solidFill>
              </a:rPr>
              <a:t>დამატებითი საგანმანათლებლო მომსახურება</a:t>
            </a:r>
            <a:endParaRPr lang="en-US" sz="3200" dirty="0">
              <a:solidFill>
                <a:schemeClr val="accent5">
                  <a:lumMod val="75000"/>
                </a:schemeClr>
              </a:solidFill>
            </a:endParaRPr>
          </a:p>
        </p:txBody>
      </p:sp>
      <p:sp>
        <p:nvSpPr>
          <p:cNvPr id="3" name="შიგთავსის ჩანაცვლების ველი 2">
            <a:extLst>
              <a:ext uri="{FF2B5EF4-FFF2-40B4-BE49-F238E27FC236}">
                <a16:creationId xmlns:a16="http://schemas.microsoft.com/office/drawing/2014/main" id="{FD90232A-C744-4B53-A2E7-1665661F2D38}"/>
              </a:ext>
            </a:extLst>
          </p:cNvPr>
          <p:cNvSpPr>
            <a:spLocks noGrp="1"/>
          </p:cNvSpPr>
          <p:nvPr>
            <p:ph idx="1"/>
          </p:nvPr>
        </p:nvSpPr>
        <p:spPr>
          <a:xfrm>
            <a:off x="1295401" y="2752078"/>
            <a:ext cx="9601196" cy="3123789"/>
          </a:xfrm>
        </p:spPr>
        <p:txBody>
          <a:bodyPr>
            <a:normAutofit fontScale="92500" lnSpcReduction="20000"/>
          </a:bodyPr>
          <a:lstStyle/>
          <a:p>
            <a:r>
              <a:rPr lang="ka-GE" dirty="0"/>
              <a:t>კალათბურთის  წრე- ზურა 574490109</a:t>
            </a:r>
          </a:p>
          <a:p>
            <a:r>
              <a:rPr lang="ka-GE" dirty="0"/>
              <a:t>ფეხბურთის წრე  გიორგი 595495049</a:t>
            </a:r>
          </a:p>
          <a:p>
            <a:r>
              <a:rPr lang="ka-GE" dirty="0"/>
              <a:t>ჭადრაკის წრე  გიორგი 511174715</a:t>
            </a:r>
          </a:p>
          <a:p>
            <a:r>
              <a:rPr lang="ka-GE" dirty="0" err="1"/>
              <a:t>რობოტიკის</a:t>
            </a:r>
            <a:r>
              <a:rPr lang="ka-GE" dirty="0"/>
              <a:t> წრე  დაჩი - </a:t>
            </a:r>
            <a:r>
              <a:rPr lang="ka-GE" sz="2400" kern="1200" dirty="0">
                <a:solidFill>
                  <a:srgbClr val="262626"/>
                </a:solidFill>
                <a:effectLst/>
                <a:latin typeface="Calibri" panose="020F0502020204030204" pitchFamily="34" charset="0"/>
                <a:ea typeface="Times New Roman" panose="02020603050405020304" pitchFamily="18" charset="0"/>
                <a:cs typeface="Times New Roman" panose="02020603050405020304" pitchFamily="18" charset="0"/>
              </a:rPr>
              <a:t>595752505</a:t>
            </a:r>
            <a:endParaRPr lang="ka-GE" dirty="0"/>
          </a:p>
          <a:p>
            <a:r>
              <a:rPr lang="ka-GE" dirty="0"/>
              <a:t>გახანგრძლივებული სწავლება ანანო514287557</a:t>
            </a:r>
          </a:p>
          <a:p>
            <a:r>
              <a:rPr lang="ka-GE" dirty="0"/>
              <a:t>სამეჯლისო ცეკვები - დიანა 555500909</a:t>
            </a:r>
          </a:p>
          <a:p>
            <a:r>
              <a:rPr lang="ka-GE" dirty="0"/>
              <a:t>მხატვრული ტანვარჯიში - ლიზა 591604433</a:t>
            </a:r>
          </a:p>
          <a:p>
            <a:endParaRPr lang="ka-GE" dirty="0"/>
          </a:p>
          <a:p>
            <a:endParaRPr lang="en-US" dirty="0"/>
          </a:p>
        </p:txBody>
      </p:sp>
      <p:pic>
        <p:nvPicPr>
          <p:cNvPr id="5" name="სურათი 4" descr="Hot air balloon in foggy mountains">
            <a:extLst>
              <a:ext uri="{FF2B5EF4-FFF2-40B4-BE49-F238E27FC236}">
                <a16:creationId xmlns:a16="http://schemas.microsoft.com/office/drawing/2014/main" id="{FA0EDE34-4F12-4F3A-82DA-6835E3A43B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1809" y="2752079"/>
            <a:ext cx="2794788" cy="2130640"/>
          </a:xfrm>
          <a:prstGeom prst="rect">
            <a:avLst/>
          </a:prstGeom>
        </p:spPr>
      </p:pic>
    </p:spTree>
    <p:extLst>
      <p:ext uri="{BB962C8B-B14F-4D97-AF65-F5344CB8AC3E}">
        <p14:creationId xmlns:p14="http://schemas.microsoft.com/office/powerpoint/2010/main" val="628584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სათაური 1">
            <a:extLst>
              <a:ext uri="{FF2B5EF4-FFF2-40B4-BE49-F238E27FC236}">
                <a16:creationId xmlns:a16="http://schemas.microsoft.com/office/drawing/2014/main" id="{EAAD5803-84E1-422B-9937-1D1B82F6D409}"/>
              </a:ext>
            </a:extLst>
          </p:cNvPr>
          <p:cNvSpPr>
            <a:spLocks noGrp="1"/>
          </p:cNvSpPr>
          <p:nvPr>
            <p:ph type="title"/>
          </p:nvPr>
        </p:nvSpPr>
        <p:spPr>
          <a:xfrm>
            <a:off x="1601125" y="874529"/>
            <a:ext cx="8008396" cy="1272795"/>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ka-GE" dirty="0"/>
              <a:t>კეთილი იყოს პირველკლასელთა შემობრძანება ჩვენ სკოლაში!</a:t>
            </a:r>
            <a:endParaRPr lang="en-US" dirty="0"/>
          </a:p>
        </p:txBody>
      </p:sp>
      <p:pic>
        <p:nvPicPr>
          <p:cNvPr id="5" name="შიგთავსის ჩანაცვლების ველი 4">
            <a:extLst>
              <a:ext uri="{FF2B5EF4-FFF2-40B4-BE49-F238E27FC236}">
                <a16:creationId xmlns:a16="http://schemas.microsoft.com/office/drawing/2014/main" id="{F9C21889-EC48-45FA-9C54-3AAF33A01EF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74153" y="2557463"/>
            <a:ext cx="5643694" cy="3317875"/>
          </a:xfrm>
        </p:spPr>
      </p:pic>
      <p:pic>
        <p:nvPicPr>
          <p:cNvPr id="6" name="სურათი 5">
            <a:extLst>
              <a:ext uri="{FF2B5EF4-FFF2-40B4-BE49-F238E27FC236}">
                <a16:creationId xmlns:a16="http://schemas.microsoft.com/office/drawing/2014/main" id="{DF243459-AA03-475D-A852-B5DB645FD45F}"/>
              </a:ext>
            </a:extLst>
          </p:cNvPr>
          <p:cNvPicPr>
            <a:picLocks noChangeAspect="1"/>
          </p:cNvPicPr>
          <p:nvPr/>
        </p:nvPicPr>
        <p:blipFill>
          <a:blip r:embed="rId3"/>
          <a:stretch>
            <a:fillRect/>
          </a:stretch>
        </p:blipFill>
        <p:spPr>
          <a:xfrm>
            <a:off x="9609521" y="669274"/>
            <a:ext cx="1839243" cy="1683307"/>
          </a:xfrm>
          <a:prstGeom prst="rect">
            <a:avLst/>
          </a:prstGeom>
        </p:spPr>
      </p:pic>
    </p:spTree>
    <p:extLst>
      <p:ext uri="{BB962C8B-B14F-4D97-AF65-F5344CB8AC3E}">
        <p14:creationId xmlns:p14="http://schemas.microsoft.com/office/powerpoint/2010/main" val="13378758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სათაური 1">
            <a:extLst>
              <a:ext uri="{FF2B5EF4-FFF2-40B4-BE49-F238E27FC236}">
                <a16:creationId xmlns:a16="http://schemas.microsoft.com/office/drawing/2014/main" id="{ADD4D429-2BA7-4B71-BC88-52E6C1CF46CA}"/>
              </a:ext>
            </a:extLst>
          </p:cNvPr>
          <p:cNvSpPr>
            <a:spLocks noGrp="1"/>
          </p:cNvSpPr>
          <p:nvPr>
            <p:ph type="title"/>
          </p:nvPr>
        </p:nvSpPr>
        <p:spPr>
          <a:xfrm>
            <a:off x="1295402" y="612559"/>
            <a:ext cx="9601196" cy="630315"/>
          </a:xfrm>
        </p:spPr>
        <p:txBody>
          <a:bodyPr>
            <a:normAutofit fontScale="90000"/>
          </a:bodyPr>
          <a:lstStyle/>
          <a:p>
            <a:r>
              <a:rPr lang="ka-GE" dirty="0"/>
              <a:t>ბოლო ზარი- 2024 წ</a:t>
            </a:r>
            <a:endParaRPr lang="en-US" dirty="0"/>
          </a:p>
        </p:txBody>
      </p:sp>
      <p:pic>
        <p:nvPicPr>
          <p:cNvPr id="5" name="შიგთავსის ჩანაცვლების ველი 4">
            <a:extLst>
              <a:ext uri="{FF2B5EF4-FFF2-40B4-BE49-F238E27FC236}">
                <a16:creationId xmlns:a16="http://schemas.microsoft.com/office/drawing/2014/main" id="{6AE8FF25-CE36-498F-86E8-A1216AD036C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19959" y="1242874"/>
            <a:ext cx="3606409" cy="2404273"/>
          </a:xfrm>
        </p:spPr>
      </p:pic>
      <p:pic>
        <p:nvPicPr>
          <p:cNvPr id="7" name="სურათი 6">
            <a:extLst>
              <a:ext uri="{FF2B5EF4-FFF2-40B4-BE49-F238E27FC236}">
                <a16:creationId xmlns:a16="http://schemas.microsoft.com/office/drawing/2014/main" id="{39D2FA49-AEF4-47ED-AC08-8D1EAAD50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497" y="1242874"/>
            <a:ext cx="4815462" cy="3210308"/>
          </a:xfrm>
          <a:prstGeom prst="rect">
            <a:avLst/>
          </a:prstGeom>
        </p:spPr>
      </p:pic>
      <p:pic>
        <p:nvPicPr>
          <p:cNvPr id="9" name="სურათი 8">
            <a:extLst>
              <a:ext uri="{FF2B5EF4-FFF2-40B4-BE49-F238E27FC236}">
                <a16:creationId xmlns:a16="http://schemas.microsoft.com/office/drawing/2014/main" id="{DC24E650-8431-470F-A2FF-43CF3A7585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1593" y="3647147"/>
            <a:ext cx="3606410" cy="2704826"/>
          </a:xfrm>
          <a:prstGeom prst="rect">
            <a:avLst/>
          </a:prstGeom>
        </p:spPr>
      </p:pic>
      <p:pic>
        <p:nvPicPr>
          <p:cNvPr id="11" name="სურათი 10">
            <a:extLst>
              <a:ext uri="{FF2B5EF4-FFF2-40B4-BE49-F238E27FC236}">
                <a16:creationId xmlns:a16="http://schemas.microsoft.com/office/drawing/2014/main" id="{B0255930-D751-419E-AF8C-38B088E26A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383810" y="1266620"/>
            <a:ext cx="3210307" cy="3162817"/>
          </a:xfrm>
          <a:prstGeom prst="rect">
            <a:avLst/>
          </a:prstGeom>
        </p:spPr>
      </p:pic>
      <p:pic>
        <p:nvPicPr>
          <p:cNvPr id="13" name="სურათი 12">
            <a:extLst>
              <a:ext uri="{FF2B5EF4-FFF2-40B4-BE49-F238E27FC236}">
                <a16:creationId xmlns:a16="http://schemas.microsoft.com/office/drawing/2014/main" id="{C9F8671F-E838-4668-B287-A5B7BCC18A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4497" y="4007863"/>
            <a:ext cx="4197096" cy="2344110"/>
          </a:xfrm>
          <a:prstGeom prst="rect">
            <a:avLst/>
          </a:prstGeom>
        </p:spPr>
      </p:pic>
      <p:pic>
        <p:nvPicPr>
          <p:cNvPr id="15" name="სურათი 14">
            <a:extLst>
              <a:ext uri="{FF2B5EF4-FFF2-40B4-BE49-F238E27FC236}">
                <a16:creationId xmlns:a16="http://schemas.microsoft.com/office/drawing/2014/main" id="{A7096621-E66B-47E1-AA2D-1D42C57214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07555" y="4243428"/>
            <a:ext cx="3162818" cy="2108545"/>
          </a:xfrm>
          <a:prstGeom prst="rect">
            <a:avLst/>
          </a:prstGeom>
        </p:spPr>
      </p:pic>
    </p:spTree>
    <p:extLst>
      <p:ext uri="{BB962C8B-B14F-4D97-AF65-F5344CB8AC3E}">
        <p14:creationId xmlns:p14="http://schemas.microsoft.com/office/powerpoint/2010/main" val="26567343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სათაური 1">
            <a:extLst>
              <a:ext uri="{FF2B5EF4-FFF2-40B4-BE49-F238E27FC236}">
                <a16:creationId xmlns:a16="http://schemas.microsoft.com/office/drawing/2014/main" id="{50BE6279-23DE-4186-8016-9A452DE817AC}"/>
              </a:ext>
            </a:extLst>
          </p:cNvPr>
          <p:cNvSpPr>
            <a:spLocks noGrp="1"/>
          </p:cNvSpPr>
          <p:nvPr>
            <p:ph type="ctrTitle"/>
          </p:nvPr>
        </p:nvSpPr>
        <p:spPr/>
        <p:txBody>
          <a:bodyPr/>
          <a:lstStyle/>
          <a:p>
            <a:r>
              <a:rPr lang="ka-GE" sz="4400" dirty="0"/>
              <a:t>გმადლობთ ყურადღებისთვის!</a:t>
            </a:r>
            <a:endParaRPr lang="en-US" sz="4400" dirty="0"/>
          </a:p>
        </p:txBody>
      </p:sp>
    </p:spTree>
    <p:extLst>
      <p:ext uri="{BB962C8B-B14F-4D97-AF65-F5344CB8AC3E}">
        <p14:creationId xmlns:p14="http://schemas.microsoft.com/office/powerpoint/2010/main" val="3678766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სათაური 1">
            <a:extLst>
              <a:ext uri="{FF2B5EF4-FFF2-40B4-BE49-F238E27FC236}">
                <a16:creationId xmlns:a16="http://schemas.microsoft.com/office/drawing/2014/main" id="{7BE6A1BC-34D9-4E4D-9442-5AE9A7343C4C}"/>
              </a:ext>
            </a:extLst>
          </p:cNvPr>
          <p:cNvSpPr>
            <a:spLocks noGrp="1"/>
          </p:cNvSpPr>
          <p:nvPr>
            <p:ph type="title"/>
          </p:nvPr>
        </p:nvSpPr>
        <p:spPr>
          <a:xfrm>
            <a:off x="1295402" y="982133"/>
            <a:ext cx="9601196" cy="828912"/>
          </a:xfrm>
        </p:spPr>
        <p:style>
          <a:lnRef idx="1">
            <a:schemeClr val="accent6"/>
          </a:lnRef>
          <a:fillRef idx="2">
            <a:schemeClr val="accent6"/>
          </a:fillRef>
          <a:effectRef idx="1">
            <a:schemeClr val="accent6"/>
          </a:effectRef>
          <a:fontRef idx="minor">
            <a:schemeClr val="dk1"/>
          </a:fontRef>
        </p:style>
        <p:txBody>
          <a:bodyPr/>
          <a:lstStyle/>
          <a:p>
            <a:r>
              <a:rPr lang="ka-GE" dirty="0"/>
              <a:t>სკოლის მონაცემები</a:t>
            </a:r>
            <a:endParaRPr lang="en-US" dirty="0"/>
          </a:p>
        </p:txBody>
      </p:sp>
      <p:sp>
        <p:nvSpPr>
          <p:cNvPr id="3" name="შიგთავსის ჩანაცვლების ველი 2">
            <a:extLst>
              <a:ext uri="{FF2B5EF4-FFF2-40B4-BE49-F238E27FC236}">
                <a16:creationId xmlns:a16="http://schemas.microsoft.com/office/drawing/2014/main" id="{597E81EC-238E-4344-B728-F035345E8904}"/>
              </a:ext>
            </a:extLst>
          </p:cNvPr>
          <p:cNvSpPr>
            <a:spLocks noGrp="1"/>
          </p:cNvSpPr>
          <p:nvPr>
            <p:ph idx="1"/>
          </p:nvPr>
        </p:nvSpPr>
        <p:spPr/>
        <p:txBody>
          <a:bodyPr/>
          <a:lstStyle/>
          <a:p>
            <a:pPr marL="0" indent="0">
              <a:buNone/>
            </a:pPr>
            <a:r>
              <a:rPr lang="ka-GE" dirty="0"/>
              <a:t>სკოლაში ამჟამად სწავლობს -1203 მოსწავლე</a:t>
            </a:r>
          </a:p>
          <a:p>
            <a:r>
              <a:rPr lang="ka-GE" dirty="0"/>
              <a:t> დაწყებით საფეხურზე ( </a:t>
            </a:r>
            <a:r>
              <a:rPr lang="en-US" dirty="0"/>
              <a:t>I-VI </a:t>
            </a:r>
            <a:r>
              <a:rPr lang="ka-GE" dirty="0"/>
              <a:t>კლასები)</a:t>
            </a:r>
          </a:p>
          <a:p>
            <a:r>
              <a:rPr lang="ka-GE" dirty="0"/>
              <a:t>საბაზო საფეხურზე    (</a:t>
            </a:r>
            <a:r>
              <a:rPr lang="en-US" dirty="0"/>
              <a:t> VII-IX</a:t>
            </a:r>
            <a:r>
              <a:rPr lang="ka-GE" dirty="0"/>
              <a:t> კლასები</a:t>
            </a:r>
            <a:r>
              <a:rPr lang="en-US" dirty="0"/>
              <a:t>)</a:t>
            </a:r>
            <a:endParaRPr lang="ka-GE" dirty="0"/>
          </a:p>
          <a:p>
            <a:r>
              <a:rPr lang="ka-GE" dirty="0"/>
              <a:t>საშუალო საფეხურზე  (</a:t>
            </a:r>
            <a:r>
              <a:rPr lang="en-US" dirty="0"/>
              <a:t> X-XII</a:t>
            </a:r>
            <a:r>
              <a:rPr lang="ka-GE" dirty="0"/>
              <a:t> </a:t>
            </a:r>
            <a:r>
              <a:rPr lang="en-US" dirty="0"/>
              <a:t> </a:t>
            </a:r>
            <a:r>
              <a:rPr lang="ka-GE" dirty="0"/>
              <a:t>კლასები)</a:t>
            </a:r>
          </a:p>
          <a:p>
            <a:pPr marL="0" indent="0">
              <a:buNone/>
            </a:pPr>
            <a:r>
              <a:rPr lang="ka-GE" dirty="0"/>
              <a:t>ასწავლის  63    მასწავლებელი</a:t>
            </a:r>
            <a:endParaRPr lang="en-US" dirty="0"/>
          </a:p>
        </p:txBody>
      </p:sp>
      <p:pic>
        <p:nvPicPr>
          <p:cNvPr id="4" name="სურათი 3">
            <a:extLst>
              <a:ext uri="{FF2B5EF4-FFF2-40B4-BE49-F238E27FC236}">
                <a16:creationId xmlns:a16="http://schemas.microsoft.com/office/drawing/2014/main" id="{CD228E1F-A92A-4A89-B01B-A051D1C5E40A}"/>
              </a:ext>
            </a:extLst>
          </p:cNvPr>
          <p:cNvPicPr>
            <a:picLocks noChangeAspect="1"/>
          </p:cNvPicPr>
          <p:nvPr/>
        </p:nvPicPr>
        <p:blipFill>
          <a:blip r:embed="rId2"/>
          <a:stretch>
            <a:fillRect/>
          </a:stretch>
        </p:blipFill>
        <p:spPr>
          <a:xfrm>
            <a:off x="7703893" y="2860829"/>
            <a:ext cx="3483769" cy="2322513"/>
          </a:xfrm>
          <a:prstGeom prst="rect">
            <a:avLst/>
          </a:prstGeom>
        </p:spPr>
      </p:pic>
    </p:spTree>
    <p:extLst>
      <p:ext uri="{BB962C8B-B14F-4D97-AF65-F5344CB8AC3E}">
        <p14:creationId xmlns:p14="http://schemas.microsoft.com/office/powerpoint/2010/main" val="2934575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სათაური 1">
            <a:extLst>
              <a:ext uri="{FF2B5EF4-FFF2-40B4-BE49-F238E27FC236}">
                <a16:creationId xmlns:a16="http://schemas.microsoft.com/office/drawing/2014/main" id="{C2F6BF90-E44A-4DCB-9BA1-4B9A78C5DCA8}"/>
              </a:ext>
            </a:extLst>
          </p:cNvPr>
          <p:cNvSpPr>
            <a:spLocks noGrp="1"/>
          </p:cNvSpPr>
          <p:nvPr>
            <p:ph type="title"/>
          </p:nvPr>
        </p:nvSpPr>
        <p:spPr>
          <a:xfrm>
            <a:off x="1295402" y="982132"/>
            <a:ext cx="9601196" cy="1201775"/>
          </a:xfrm>
        </p:spPr>
        <p:txBody>
          <a:bodyPr>
            <a:normAutofit fontScale="90000"/>
          </a:bodyPr>
          <a:lstStyle/>
          <a:p>
            <a:r>
              <a:rPr lang="ka-GE" dirty="0"/>
              <a:t>სკოლის მისია , ხედვა , ღირებულებები</a:t>
            </a:r>
            <a:endParaRPr lang="en-US" dirty="0"/>
          </a:p>
        </p:txBody>
      </p:sp>
      <p:sp>
        <p:nvSpPr>
          <p:cNvPr id="3" name="შიგთავსის ჩანაცვლების ველი 2">
            <a:extLst>
              <a:ext uri="{FF2B5EF4-FFF2-40B4-BE49-F238E27FC236}">
                <a16:creationId xmlns:a16="http://schemas.microsoft.com/office/drawing/2014/main" id="{E5E7A32E-EDC6-45E7-AF0D-D5B85ED368CE}"/>
              </a:ext>
            </a:extLst>
          </p:cNvPr>
          <p:cNvSpPr>
            <a:spLocks noGrp="1"/>
          </p:cNvSpPr>
          <p:nvPr>
            <p:ph idx="1"/>
          </p:nvPr>
        </p:nvSpPr>
        <p:spPr>
          <a:xfrm>
            <a:off x="781234" y="2405849"/>
            <a:ext cx="10582183" cy="3844031"/>
          </a:xfrm>
        </p:spPr>
        <p:txBody>
          <a:bodyPr>
            <a:normAutofit lnSpcReduction="10000"/>
          </a:bodyPr>
          <a:lstStyle/>
          <a:p>
            <a:pPr marL="0" indent="0" algn="just">
              <a:lnSpc>
                <a:spcPct val="150000"/>
              </a:lnSpc>
              <a:buNone/>
            </a:pPr>
            <a:r>
              <a:rPr lang="ka-GE" sz="1600" b="1" dirty="0">
                <a:effectLst/>
                <a:latin typeface="Sylfaen" panose="010A0502050306030303" pitchFamily="18" charset="0"/>
                <a:ea typeface="Calibri" panose="020F0502020204030204" pitchFamily="34" charset="0"/>
                <a:cs typeface="Times New Roman" panose="02020603050405020304" pitchFamily="18" charset="0"/>
              </a:rPr>
              <a:t> მისია </a:t>
            </a:r>
            <a:r>
              <a:rPr lang="ka-GE" sz="1600" dirty="0">
                <a:effectLst/>
                <a:latin typeface="Sylfaen" panose="010A0502050306030303" pitchFamily="18" charset="0"/>
                <a:ea typeface="Calibri" panose="020F0502020204030204" pitchFamily="34" charset="0"/>
                <a:cs typeface="Times New Roman" panose="02020603050405020304" pitchFamily="18" charset="0"/>
              </a:rPr>
              <a:t>- ჩვენი სკოლის მისიაა, შექმნას ტოლერანტული და ურთიერთპატივისცემაზე დაფუძნებული გარემო, რათა აღიზარდოს ეროვნული და საერთაშორისო ღირებულებების, ინტელექტუალური, თავისუფლად მოაზროვნე, მაღალი კულტურის, ჰუმანიზმისა და დემოკრატიული ფასეულობების, ეკოლოგიური ცნობიერების მქონე, გარემოზე მზრუნველი, კანონმორჩილი, კონკურენტუნარიანი და </a:t>
            </a:r>
            <a:r>
              <a:rPr lang="ka-GE" sz="1600" dirty="0" err="1">
                <a:effectLst/>
                <a:latin typeface="Sylfaen" panose="010A0502050306030303" pitchFamily="18" charset="0"/>
                <a:ea typeface="Calibri" panose="020F0502020204030204" pitchFamily="34" charset="0"/>
                <a:cs typeface="Times New Roman" panose="02020603050405020304" pitchFamily="18" charset="0"/>
              </a:rPr>
              <a:t>ემპათიური</a:t>
            </a:r>
            <a:r>
              <a:rPr lang="ka-GE" sz="1600" dirty="0">
                <a:effectLst/>
                <a:latin typeface="Sylfaen" panose="010A0502050306030303" pitchFamily="18" charset="0"/>
                <a:ea typeface="Calibri" panose="020F0502020204030204" pitchFamily="34" charset="0"/>
                <a:cs typeface="Times New Roman" panose="02020603050405020304" pitchFamily="18" charset="0"/>
              </a:rPr>
              <a:t> პიროვნება, რომელიც ფიზიკური, შემეცნებითი, ზნეობრივი და ესთეტიკური განვითარების ხელშეწყობით თანამედროვე ტექნოლოგიურ სამყაროში შეძლებს ციფრული მიღწევების ეფექტიან გამოყენებას საკუთარ ინტელექტუალურ, ეკონომიკურ და შემოქმედებით საქმიანობაში.  სასკოლო განათლება ხელს უწყობს საბაზო და საშუალო საფეხურის მოსწავლეებს სამომავლო პროფესიის არჩევასა და საბაზისო უნარების ჩამოყალიბებაში. მოსწავლეების საჭიროებებზე ორიენტირებული  მრავალფეროვანი, წამახალისებელი აქტივობებით, ისინი იძენენ სისტემურ აკადემიურ ცოდნას, გამოიმუშავებენ კრიტიკულ, ანალიტიკურ-შემოქმედებით აზროვნებასა და ცვალებად გარემოში ადაპტაციის უნარებს, რათა   დაიმკვიდრონ ღირსეული ადგილი საზოგადოებაში.</a:t>
            </a:r>
            <a:endParaRPr lang="en-US" sz="1600" dirty="0"/>
          </a:p>
        </p:txBody>
      </p:sp>
    </p:spTree>
    <p:extLst>
      <p:ext uri="{BB962C8B-B14F-4D97-AF65-F5344CB8AC3E}">
        <p14:creationId xmlns:p14="http://schemas.microsoft.com/office/powerpoint/2010/main" val="10491907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სათაური 1">
            <a:extLst>
              <a:ext uri="{FF2B5EF4-FFF2-40B4-BE49-F238E27FC236}">
                <a16:creationId xmlns:a16="http://schemas.microsoft.com/office/drawing/2014/main" id="{F76C96F1-5477-43C7-BA27-3B8EAC07C0AE}"/>
              </a:ext>
            </a:extLst>
          </p:cNvPr>
          <p:cNvSpPr>
            <a:spLocks noGrp="1"/>
          </p:cNvSpPr>
          <p:nvPr>
            <p:ph type="title"/>
          </p:nvPr>
        </p:nvSpPr>
        <p:spPr/>
        <p:txBody>
          <a:bodyPr/>
          <a:lstStyle/>
          <a:p>
            <a:r>
              <a:rPr kumimoji="0" lang="ka-GE" sz="4400" b="0" i="0" u="none" strike="noStrike" kern="1200" cap="none" spc="0" normalizeH="0" baseline="0" noProof="0" dirty="0">
                <a:ln w="3175" cmpd="sng">
                  <a:noFill/>
                </a:ln>
                <a:solidFill>
                  <a:prstClr val="black">
                    <a:lumMod val="85000"/>
                    <a:lumOff val="15000"/>
                  </a:prstClr>
                </a:solidFill>
                <a:effectLst/>
                <a:uLnTx/>
                <a:uFillTx/>
                <a:latin typeface="Sylfaen" panose="010A0502050306030303" pitchFamily="18" charset="0"/>
                <a:ea typeface="+mj-ea"/>
                <a:cs typeface="+mj-cs"/>
              </a:rPr>
              <a:t>სკოლის  ხედვა , ღირებულებები</a:t>
            </a:r>
            <a:endParaRPr lang="en-US" dirty="0"/>
          </a:p>
        </p:txBody>
      </p:sp>
      <p:sp>
        <p:nvSpPr>
          <p:cNvPr id="3" name="შიგთავსის ჩანაცვლების ველი 2">
            <a:extLst>
              <a:ext uri="{FF2B5EF4-FFF2-40B4-BE49-F238E27FC236}">
                <a16:creationId xmlns:a16="http://schemas.microsoft.com/office/drawing/2014/main" id="{39AE0AE8-6615-4DC6-9C0E-BE06AD1D7427}"/>
              </a:ext>
            </a:extLst>
          </p:cNvPr>
          <p:cNvSpPr>
            <a:spLocks noGrp="1"/>
          </p:cNvSpPr>
          <p:nvPr>
            <p:ph sz="half" idx="1"/>
          </p:nvPr>
        </p:nvSpPr>
        <p:spPr>
          <a:xfrm>
            <a:off x="790112" y="2560320"/>
            <a:ext cx="5226639" cy="3310128"/>
          </a:xfrm>
        </p:spPr>
        <p:txBody>
          <a:bodyPr>
            <a:normAutofit fontScale="40000" lnSpcReduction="20000"/>
          </a:bodyPr>
          <a:lstStyle/>
          <a:p>
            <a:pPr marL="0" indent="0" algn="just">
              <a:lnSpc>
                <a:spcPct val="170000"/>
              </a:lnSpc>
              <a:spcAft>
                <a:spcPts val="800"/>
              </a:spcAft>
              <a:buNone/>
            </a:pPr>
            <a:r>
              <a:rPr lang="ka-GE" sz="2400" b="1" dirty="0">
                <a:effectLst/>
                <a:latin typeface="Sylfaen" panose="010A0502050306030303" pitchFamily="18" charset="0"/>
                <a:ea typeface="Calibri" panose="020F0502020204030204" pitchFamily="34" charset="0"/>
                <a:cs typeface="Times New Roman" panose="02020603050405020304" pitchFamily="18" charset="0"/>
              </a:rPr>
              <a:t>   </a:t>
            </a:r>
            <a:r>
              <a:rPr lang="ka-GE" sz="2900" b="1" dirty="0">
                <a:effectLst/>
                <a:latin typeface="Sylfaen" panose="010A0502050306030303" pitchFamily="18" charset="0"/>
                <a:ea typeface="Calibri" panose="020F0502020204030204" pitchFamily="34" charset="0"/>
                <a:cs typeface="Times New Roman" panose="02020603050405020304" pitchFamily="18" charset="0"/>
              </a:rPr>
              <a:t>ხედვ</a:t>
            </a:r>
            <a:r>
              <a:rPr lang="ka-GE" sz="2900" dirty="0">
                <a:effectLst/>
                <a:latin typeface="Sylfaen" panose="010A0502050306030303" pitchFamily="18" charset="0"/>
                <a:ea typeface="Calibri" panose="020F0502020204030204" pitchFamily="34" charset="0"/>
                <a:cs typeface="Times New Roman" panose="02020603050405020304" pitchFamily="18" charset="0"/>
              </a:rPr>
              <a:t>ა-სასკოლო საზოგადოების მაქსიმალური ჩართულობით, სწავლა-სწავლების ინოვაციური მეთოდების დანერგვით, პოზიტიური, უსაფრთხო ფიზიკური, ფსიქოლოგიური და ინკლუზიური გარემოს შექმნით, ჩვენი სკოლის კურსდამთავრებულები შეძლებენ საკუთარი  პოტენციალის გამოვლენასა და განვითარებას, რათა ისინი ჩამოყალიბდნენ სიახლის შეცნობის მსურველ, განათლებულ და მზრუნველ მოქალაქეებად, რომლებსაც შეუძლიათ იყვნენ წარმატებულნი,  გამოიჩინონ ინიციატივა სამყაროს უკეთესობისკენ შესაცვლელად და ხელი შეუწყონ ქვეყანაში სამოქალაქო საზოგადოების ჩამოყალიბებას.</a:t>
            </a:r>
            <a:endParaRPr lang="en-US" sz="29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შიგთავსის ჩანაცვლების ველი 3">
            <a:extLst>
              <a:ext uri="{FF2B5EF4-FFF2-40B4-BE49-F238E27FC236}">
                <a16:creationId xmlns:a16="http://schemas.microsoft.com/office/drawing/2014/main" id="{09A76D91-8D7D-4E44-BAC0-661696D427CA}"/>
              </a:ext>
            </a:extLst>
          </p:cNvPr>
          <p:cNvSpPr>
            <a:spLocks noGrp="1"/>
          </p:cNvSpPr>
          <p:nvPr>
            <p:ph sz="half" idx="2"/>
          </p:nvPr>
        </p:nvSpPr>
        <p:spPr>
          <a:xfrm>
            <a:off x="6181344" y="2560320"/>
            <a:ext cx="5013398" cy="3310128"/>
          </a:xfrm>
        </p:spPr>
        <p:txBody>
          <a:bodyPr>
            <a:normAutofit fontScale="40000" lnSpcReduction="20000"/>
          </a:bodyPr>
          <a:lstStyle/>
          <a:p>
            <a:pPr marL="0" indent="0" algn="just">
              <a:lnSpc>
                <a:spcPct val="107000"/>
              </a:lnSpc>
              <a:spcAft>
                <a:spcPts val="800"/>
              </a:spcAft>
              <a:buNone/>
            </a:pPr>
            <a:r>
              <a:rPr lang="ka-GE" sz="2900" b="1" dirty="0">
                <a:effectLst/>
                <a:latin typeface="Sylfaen" panose="010A0502050306030303" pitchFamily="18" charset="0"/>
                <a:ea typeface="Calibri" panose="020F0502020204030204" pitchFamily="34" charset="0"/>
                <a:cs typeface="Times New Roman" panose="02020603050405020304" pitchFamily="18" charset="0"/>
              </a:rPr>
              <a:t>ღირებულები:</a:t>
            </a:r>
            <a:endParaRPr lang="en-US" sz="29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ka-GE" sz="2900" dirty="0">
                <a:effectLst/>
                <a:latin typeface="Sylfaen" panose="010A0502050306030303" pitchFamily="18" charset="0"/>
                <a:ea typeface="Calibri" panose="020F0502020204030204" pitchFamily="34" charset="0"/>
                <a:cs typeface="Times New Roman" panose="02020603050405020304" pitchFamily="18" charset="0"/>
              </a:rPr>
              <a:t>ეთიკური და ზნეობრივი პრინციპების დაცვა;</a:t>
            </a:r>
            <a:endParaRPr lang="en-US" sz="2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ka-GE" sz="2900" dirty="0">
                <a:effectLst/>
                <a:latin typeface="Sylfaen" panose="010A0502050306030303" pitchFamily="18" charset="0"/>
                <a:ea typeface="Calibri" panose="020F0502020204030204" pitchFamily="34" charset="0"/>
                <a:cs typeface="Times New Roman" panose="02020603050405020304" pitchFamily="18" charset="0"/>
              </a:rPr>
              <a:t>თანასწორობა;</a:t>
            </a:r>
            <a:endParaRPr lang="en-US" sz="2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ka-GE" sz="2900" dirty="0">
                <a:effectLst/>
                <a:latin typeface="Sylfaen" panose="010A0502050306030303" pitchFamily="18" charset="0"/>
                <a:ea typeface="Calibri" panose="020F0502020204030204" pitchFamily="34" charset="0"/>
                <a:cs typeface="Times New Roman" panose="02020603050405020304" pitchFamily="18" charset="0"/>
              </a:rPr>
              <a:t>კულტურული მრავალფეროვნების მიმართ პატივისცემა;</a:t>
            </a:r>
            <a:endParaRPr lang="en-US" sz="2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ka-GE" sz="2900" dirty="0">
                <a:effectLst/>
                <a:latin typeface="Sylfaen" panose="010A0502050306030303" pitchFamily="18" charset="0"/>
                <a:ea typeface="Calibri" panose="020F0502020204030204" pitchFamily="34" charset="0"/>
                <a:cs typeface="Times New Roman" panose="02020603050405020304" pitchFamily="18" charset="0"/>
              </a:rPr>
              <a:t>გამჭვირვალობა;</a:t>
            </a:r>
            <a:endParaRPr lang="en-US" sz="2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ka-GE" sz="2900" dirty="0">
                <a:effectLst/>
                <a:latin typeface="Sylfaen" panose="010A0502050306030303" pitchFamily="18" charset="0"/>
                <a:ea typeface="Calibri" panose="020F0502020204030204" pitchFamily="34" charset="0"/>
                <a:cs typeface="Times New Roman" panose="02020603050405020304" pitchFamily="18" charset="0"/>
              </a:rPr>
              <a:t>გუნდური მუშაობა;</a:t>
            </a:r>
            <a:endParaRPr lang="en-US" sz="2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ka-GE" sz="2900" dirty="0">
                <a:effectLst/>
                <a:latin typeface="Sylfaen" panose="010A0502050306030303" pitchFamily="18" charset="0"/>
                <a:ea typeface="Calibri" panose="020F0502020204030204" pitchFamily="34" charset="0"/>
                <a:cs typeface="Times New Roman" panose="02020603050405020304" pitchFamily="18" charset="0"/>
              </a:rPr>
              <a:t>პროფესიული ზრდა და განვითარება;</a:t>
            </a:r>
            <a:endParaRPr lang="en-US" sz="2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ka-GE" sz="2900" dirty="0">
                <a:effectLst/>
                <a:latin typeface="Sylfaen" panose="010A0502050306030303" pitchFamily="18" charset="0"/>
                <a:ea typeface="Calibri" panose="020F0502020204030204" pitchFamily="34" charset="0"/>
                <a:cs typeface="Times New Roman" panose="02020603050405020304" pitchFamily="18" charset="0"/>
              </a:rPr>
              <a:t>საქმის სიყვარული და ერთგულება;</a:t>
            </a:r>
            <a:endParaRPr lang="en-US" sz="2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ka-GE" sz="2900" dirty="0">
                <a:effectLst/>
                <a:latin typeface="Sylfaen" panose="010A0502050306030303" pitchFamily="18" charset="0"/>
                <a:ea typeface="Calibri" panose="020F0502020204030204" pitchFamily="34" charset="0"/>
                <a:cs typeface="Times New Roman" panose="02020603050405020304" pitchFamily="18" charset="0"/>
              </a:rPr>
              <a:t>კეთილსინდისიერება და პატიოსნება;</a:t>
            </a:r>
            <a:endParaRPr lang="en-US" sz="2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ka-GE" sz="2900" dirty="0">
                <a:effectLst/>
                <a:latin typeface="Sylfaen" panose="010A0502050306030303" pitchFamily="18" charset="0"/>
                <a:ea typeface="Calibri" panose="020F0502020204030204" pitchFamily="34" charset="0"/>
                <a:cs typeface="Times New Roman" panose="02020603050405020304" pitchFamily="18" charset="0"/>
              </a:rPr>
              <a:t>პასუხისმგებლობა;</a:t>
            </a:r>
            <a:endParaRPr lang="en-US" sz="2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ka-GE" sz="2900" dirty="0">
                <a:effectLst/>
                <a:latin typeface="Sylfaen" panose="010A0502050306030303" pitchFamily="18" charset="0"/>
                <a:ea typeface="Calibri" panose="020F0502020204030204" pitchFamily="34" charset="0"/>
                <a:cs typeface="Times New Roman" panose="02020603050405020304" pitchFamily="18" charset="0"/>
              </a:rPr>
              <a:t>სამართლიანობა</a:t>
            </a:r>
            <a:r>
              <a:rPr lang="ka-GE" sz="2900" b="1" dirty="0">
                <a:effectLst/>
                <a:latin typeface="Sylfaen" panose="010A0502050306030303" pitchFamily="18" charset="0"/>
                <a:ea typeface="Calibri" panose="020F0502020204030204" pitchFamily="34" charset="0"/>
                <a:cs typeface="Times New Roman" panose="02020603050405020304" pitchFamily="18" charset="0"/>
              </a:rPr>
              <a:t>;</a:t>
            </a:r>
            <a:endParaRPr lang="en-US" sz="29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44832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სათაური 1">
            <a:extLst>
              <a:ext uri="{FF2B5EF4-FFF2-40B4-BE49-F238E27FC236}">
                <a16:creationId xmlns:a16="http://schemas.microsoft.com/office/drawing/2014/main" id="{4BAEF6F1-9640-49C5-87B7-E96FD3D43C6F}"/>
              </a:ext>
            </a:extLst>
          </p:cNvPr>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lstStyle/>
          <a:p>
            <a:r>
              <a:rPr lang="ka-GE" dirty="0"/>
              <a:t>სასკოლო კალენდარი</a:t>
            </a:r>
            <a:endParaRPr lang="en-US" dirty="0"/>
          </a:p>
        </p:txBody>
      </p:sp>
      <p:sp>
        <p:nvSpPr>
          <p:cNvPr id="3" name="შიგთავსის ჩანაცვლების ველი 2">
            <a:extLst>
              <a:ext uri="{FF2B5EF4-FFF2-40B4-BE49-F238E27FC236}">
                <a16:creationId xmlns:a16="http://schemas.microsoft.com/office/drawing/2014/main" id="{D1678567-745B-402C-8F4C-AC94C53D6699}"/>
              </a:ext>
            </a:extLst>
          </p:cNvPr>
          <p:cNvSpPr>
            <a:spLocks noGrp="1"/>
          </p:cNvSpPr>
          <p:nvPr>
            <p:ph idx="1"/>
          </p:nvPr>
        </p:nvSpPr>
        <p:spPr/>
        <p:txBody>
          <a:bodyPr/>
          <a:lstStyle/>
          <a:p>
            <a:pPr marL="0" indent="0">
              <a:buNone/>
            </a:pPr>
            <a:r>
              <a:rPr lang="en-US" b="1" dirty="0">
                <a:solidFill>
                  <a:srgbClr val="0070C0"/>
                </a:solidFill>
              </a:rPr>
              <a:t>I </a:t>
            </a:r>
            <a:r>
              <a:rPr lang="ka-GE" b="1" dirty="0">
                <a:solidFill>
                  <a:srgbClr val="0070C0"/>
                </a:solidFill>
              </a:rPr>
              <a:t>სემესტრი </a:t>
            </a:r>
            <a:r>
              <a:rPr lang="ka-GE" dirty="0"/>
              <a:t>-</a:t>
            </a:r>
            <a:r>
              <a:rPr lang="en-US" dirty="0"/>
              <a:t> 16 </a:t>
            </a:r>
            <a:r>
              <a:rPr lang="ka-GE" dirty="0"/>
              <a:t>სექტემბრიდან -27 დეკემბრის ჩათვლით</a:t>
            </a:r>
          </a:p>
          <a:p>
            <a:pPr marL="0" indent="0">
              <a:buNone/>
            </a:pPr>
            <a:r>
              <a:rPr lang="en-US" b="1" dirty="0">
                <a:solidFill>
                  <a:srgbClr val="0070C0"/>
                </a:solidFill>
              </a:rPr>
              <a:t>II </a:t>
            </a:r>
            <a:r>
              <a:rPr lang="ka-GE" b="1" dirty="0">
                <a:solidFill>
                  <a:srgbClr val="0070C0"/>
                </a:solidFill>
              </a:rPr>
              <a:t>სემესტრი</a:t>
            </a:r>
            <a:r>
              <a:rPr lang="en-US" b="1" dirty="0">
                <a:solidFill>
                  <a:srgbClr val="0070C0"/>
                </a:solidFill>
              </a:rPr>
              <a:t> </a:t>
            </a:r>
            <a:r>
              <a:rPr lang="en-US" dirty="0"/>
              <a:t>-</a:t>
            </a:r>
            <a:r>
              <a:rPr lang="ka-GE" dirty="0"/>
              <a:t>15 იანვრიდან-  27 მაისის ჩათვლით</a:t>
            </a:r>
          </a:p>
          <a:p>
            <a:pPr marL="0" indent="0">
              <a:buNone/>
            </a:pPr>
            <a:endParaRPr lang="ka-GE" dirty="0"/>
          </a:p>
          <a:p>
            <a:pPr marL="0" indent="0">
              <a:buNone/>
            </a:pPr>
            <a:endParaRPr lang="ka-GE" dirty="0"/>
          </a:p>
          <a:p>
            <a:pPr marL="0" indent="0">
              <a:buNone/>
            </a:pPr>
            <a:r>
              <a:rPr lang="ka-GE" b="1" dirty="0"/>
              <a:t>ზამთრის არდადეგები:     </a:t>
            </a:r>
            <a:r>
              <a:rPr lang="ka-GE" dirty="0"/>
              <a:t>28 დეკემბრიდან - 15 იანვრამდე</a:t>
            </a:r>
          </a:p>
          <a:p>
            <a:pPr marL="0" indent="0">
              <a:buNone/>
            </a:pPr>
            <a:r>
              <a:rPr lang="ka-GE" b="1" dirty="0"/>
              <a:t>საგაზაფხულო  არდადეგები</a:t>
            </a:r>
            <a:r>
              <a:rPr lang="ka-GE" dirty="0"/>
              <a:t>:  7 მარტიდან - 17 მარტამდე</a:t>
            </a:r>
          </a:p>
          <a:p>
            <a:pPr marL="0" indent="0">
              <a:buNone/>
            </a:pPr>
            <a:endParaRPr lang="en-US" dirty="0"/>
          </a:p>
        </p:txBody>
      </p:sp>
    </p:spTree>
    <p:extLst>
      <p:ext uri="{BB962C8B-B14F-4D97-AF65-F5344CB8AC3E}">
        <p14:creationId xmlns:p14="http://schemas.microsoft.com/office/powerpoint/2010/main" val="1122869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სათაური 1">
            <a:extLst>
              <a:ext uri="{FF2B5EF4-FFF2-40B4-BE49-F238E27FC236}">
                <a16:creationId xmlns:a16="http://schemas.microsoft.com/office/drawing/2014/main" id="{4BAEF6F1-9640-49C5-87B7-E96FD3D43C6F}"/>
              </a:ext>
            </a:extLst>
          </p:cNvPr>
          <p:cNvSpPr>
            <a:spLocks noGrp="1"/>
          </p:cNvSpPr>
          <p:nvPr>
            <p:ph type="title"/>
          </p:nvPr>
        </p:nvSpPr>
        <p:spPr>
          <a:xfrm>
            <a:off x="1295402" y="982133"/>
            <a:ext cx="9601196" cy="1228408"/>
          </a:xfrm>
        </p:spPr>
        <p:style>
          <a:lnRef idx="1">
            <a:schemeClr val="accent5"/>
          </a:lnRef>
          <a:fillRef idx="2">
            <a:schemeClr val="accent5"/>
          </a:fillRef>
          <a:effectRef idx="1">
            <a:schemeClr val="accent5"/>
          </a:effectRef>
          <a:fontRef idx="minor">
            <a:schemeClr val="dk1"/>
          </a:fontRef>
        </p:style>
        <p:txBody>
          <a:bodyPr/>
          <a:lstStyle/>
          <a:p>
            <a:r>
              <a:rPr lang="ka-GE" dirty="0"/>
              <a:t>დღის განრიგი</a:t>
            </a:r>
            <a:endParaRPr lang="en-US" dirty="0"/>
          </a:p>
        </p:txBody>
      </p:sp>
      <p:sp>
        <p:nvSpPr>
          <p:cNvPr id="3" name="შიგთავსის ჩანაცვლების ველი 2">
            <a:extLst>
              <a:ext uri="{FF2B5EF4-FFF2-40B4-BE49-F238E27FC236}">
                <a16:creationId xmlns:a16="http://schemas.microsoft.com/office/drawing/2014/main" id="{D1678567-745B-402C-8F4C-AC94C53D6699}"/>
              </a:ext>
            </a:extLst>
          </p:cNvPr>
          <p:cNvSpPr>
            <a:spLocks noGrp="1"/>
          </p:cNvSpPr>
          <p:nvPr>
            <p:ph idx="1"/>
          </p:nvPr>
        </p:nvSpPr>
        <p:spPr>
          <a:xfrm>
            <a:off x="941032" y="2556932"/>
            <a:ext cx="10360241" cy="3568660"/>
          </a:xfrm>
        </p:spPr>
        <p:txBody>
          <a:bodyPr/>
          <a:lstStyle/>
          <a:p>
            <a:r>
              <a:rPr lang="ka-GE" dirty="0"/>
              <a:t>გაკვეთილის ხანგრძლივობა - 35 წუთი</a:t>
            </a:r>
          </a:p>
          <a:p>
            <a:endParaRPr lang="ka-GE" sz="1200" dirty="0"/>
          </a:p>
          <a:p>
            <a:pPr marL="0" indent="0">
              <a:buNone/>
            </a:pPr>
            <a:r>
              <a:rPr lang="en-US" dirty="0"/>
              <a:t>I   </a:t>
            </a:r>
            <a:r>
              <a:rPr lang="ka-GE" dirty="0"/>
              <a:t>გაკვეთილი -  9 : 00  - 9 : 35                          შესვენება 5 წუთი</a:t>
            </a:r>
            <a:endParaRPr lang="en-US" dirty="0"/>
          </a:p>
          <a:p>
            <a:pPr marL="0" indent="0">
              <a:buNone/>
            </a:pPr>
            <a:r>
              <a:rPr lang="en-US" dirty="0"/>
              <a:t>II</a:t>
            </a:r>
            <a:r>
              <a:rPr lang="ka-GE" dirty="0"/>
              <a:t> გაკვეთილი  -  9: 40  - 10 : 15                         შესვენება 5 წუთი</a:t>
            </a:r>
            <a:endParaRPr lang="en-US" dirty="0"/>
          </a:p>
          <a:p>
            <a:pPr marL="0" indent="0">
              <a:buNone/>
            </a:pPr>
            <a:r>
              <a:rPr lang="en-US" dirty="0"/>
              <a:t>III</a:t>
            </a:r>
            <a:r>
              <a:rPr lang="ka-GE" dirty="0"/>
              <a:t> გაკვეთილი  - 10 : 20 – 10 : 55                      შესვენება 10 წუთი</a:t>
            </a:r>
            <a:endParaRPr lang="en-US" dirty="0"/>
          </a:p>
          <a:p>
            <a:pPr marL="0" indent="0">
              <a:buNone/>
            </a:pPr>
            <a:r>
              <a:rPr lang="en-US" dirty="0"/>
              <a:t>IV</a:t>
            </a:r>
            <a:r>
              <a:rPr lang="ka-GE" dirty="0"/>
              <a:t> გაკვეთილი  - 11: 05 – 11: 40                        შესვენება 5 წუთი</a:t>
            </a:r>
            <a:endParaRPr lang="en-US" dirty="0"/>
          </a:p>
          <a:p>
            <a:pPr marL="0" indent="0">
              <a:buNone/>
            </a:pPr>
            <a:r>
              <a:rPr lang="en-US" dirty="0"/>
              <a:t>V</a:t>
            </a:r>
            <a:r>
              <a:rPr lang="ka-GE" dirty="0"/>
              <a:t> გაკვეთილი -  11: 45  -  12: 20                       შესვენება 5 წუთი</a:t>
            </a:r>
            <a:endParaRPr lang="en-US" dirty="0"/>
          </a:p>
        </p:txBody>
      </p:sp>
    </p:spTree>
    <p:extLst>
      <p:ext uri="{BB962C8B-B14F-4D97-AF65-F5344CB8AC3E}">
        <p14:creationId xmlns:p14="http://schemas.microsoft.com/office/powerpoint/2010/main" val="4136351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სათაური 1">
            <a:extLst>
              <a:ext uri="{FF2B5EF4-FFF2-40B4-BE49-F238E27FC236}">
                <a16:creationId xmlns:a16="http://schemas.microsoft.com/office/drawing/2014/main" id="{A506A35F-B118-4C25-BC4B-25F3B4144B8E}"/>
              </a:ext>
            </a:extLst>
          </p:cNvPr>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lstStyle/>
          <a:p>
            <a:r>
              <a:rPr lang="en-US" dirty="0"/>
              <a:t>I </a:t>
            </a:r>
            <a:r>
              <a:rPr lang="ka-GE" dirty="0"/>
              <a:t>კლასების დამრიგებლები</a:t>
            </a:r>
            <a:endParaRPr lang="en-US" dirty="0"/>
          </a:p>
        </p:txBody>
      </p:sp>
      <p:sp>
        <p:nvSpPr>
          <p:cNvPr id="3" name="შიგთავსის ჩანაცვლების ველი 2">
            <a:extLst>
              <a:ext uri="{FF2B5EF4-FFF2-40B4-BE49-F238E27FC236}">
                <a16:creationId xmlns:a16="http://schemas.microsoft.com/office/drawing/2014/main" id="{96504459-40D2-4C80-B148-0DF85784FE28}"/>
              </a:ext>
            </a:extLst>
          </p:cNvPr>
          <p:cNvSpPr>
            <a:spLocks noGrp="1"/>
          </p:cNvSpPr>
          <p:nvPr>
            <p:ph idx="1"/>
          </p:nvPr>
        </p:nvSpPr>
        <p:spPr/>
        <p:txBody>
          <a:bodyPr/>
          <a:lstStyle/>
          <a:p>
            <a:r>
              <a:rPr lang="ka-GE" dirty="0"/>
              <a:t>ნინო	გოთუა	1/ა</a:t>
            </a:r>
          </a:p>
          <a:p>
            <a:r>
              <a:rPr lang="ka-GE" dirty="0"/>
              <a:t>მაია	ტუხაშვილი	1/ბ</a:t>
            </a:r>
          </a:p>
          <a:p>
            <a:r>
              <a:rPr lang="ka-GE" dirty="0"/>
              <a:t>ნანა	გურგენიძე	1/გ</a:t>
            </a:r>
          </a:p>
          <a:p>
            <a:r>
              <a:rPr lang="ka-GE" dirty="0"/>
              <a:t>ნატო	კვირიკაშვილი	1/დ</a:t>
            </a:r>
          </a:p>
          <a:p>
            <a:r>
              <a:rPr lang="ka-GE" dirty="0"/>
              <a:t>ლელა	</a:t>
            </a:r>
            <a:r>
              <a:rPr lang="ka-GE" dirty="0" err="1"/>
              <a:t>ასლამაზაშაშვილი</a:t>
            </a:r>
            <a:r>
              <a:rPr lang="ka-GE" dirty="0"/>
              <a:t>	1/ე</a:t>
            </a:r>
          </a:p>
          <a:p>
            <a:r>
              <a:rPr lang="ka-GE" dirty="0"/>
              <a:t>ნათია	</a:t>
            </a:r>
            <a:r>
              <a:rPr lang="ka-GE" dirty="0" err="1"/>
              <a:t>პირმისაშვილი</a:t>
            </a:r>
            <a:r>
              <a:rPr lang="ka-GE" dirty="0"/>
              <a:t>	1/ვ</a:t>
            </a:r>
          </a:p>
          <a:p>
            <a:endParaRPr lang="en-US" dirty="0"/>
          </a:p>
        </p:txBody>
      </p:sp>
    </p:spTree>
    <p:extLst>
      <p:ext uri="{BB962C8B-B14F-4D97-AF65-F5344CB8AC3E}">
        <p14:creationId xmlns:p14="http://schemas.microsoft.com/office/powerpoint/2010/main" val="3127467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სათაური 1">
            <a:extLst>
              <a:ext uri="{FF2B5EF4-FFF2-40B4-BE49-F238E27FC236}">
                <a16:creationId xmlns:a16="http://schemas.microsoft.com/office/drawing/2014/main" id="{ADA4F370-7323-4386-950A-B688FD805ABD}"/>
              </a:ext>
            </a:extLst>
          </p:cNvPr>
          <p:cNvSpPr>
            <a:spLocks noGrp="1"/>
          </p:cNvSpPr>
          <p:nvPr>
            <p:ph type="title"/>
          </p:nvPr>
        </p:nvSpPr>
        <p:spPr>
          <a:xfrm>
            <a:off x="1295402" y="982132"/>
            <a:ext cx="9601196" cy="926567"/>
          </a:xfrm>
        </p:spPr>
        <p:style>
          <a:lnRef idx="1">
            <a:schemeClr val="accent6"/>
          </a:lnRef>
          <a:fillRef idx="2">
            <a:schemeClr val="accent6"/>
          </a:fillRef>
          <a:effectRef idx="1">
            <a:schemeClr val="accent6"/>
          </a:effectRef>
          <a:fontRef idx="minor">
            <a:schemeClr val="dk1"/>
          </a:fontRef>
        </p:style>
        <p:txBody>
          <a:bodyPr/>
          <a:lstStyle/>
          <a:p>
            <a:r>
              <a:rPr lang="ka-GE" dirty="0"/>
              <a:t>სკოლის ინფრასტრუქტურა</a:t>
            </a:r>
            <a:endParaRPr lang="en-US" dirty="0"/>
          </a:p>
        </p:txBody>
      </p:sp>
      <p:pic>
        <p:nvPicPr>
          <p:cNvPr id="5" name="შიგთავსის ჩანაცვლების ველი 4">
            <a:extLst>
              <a:ext uri="{FF2B5EF4-FFF2-40B4-BE49-F238E27FC236}">
                <a16:creationId xmlns:a16="http://schemas.microsoft.com/office/drawing/2014/main" id="{503AC7D2-0EA4-40A5-8D87-9ADB8FDF45B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60687" y="2122995"/>
            <a:ext cx="2488406" cy="3317875"/>
          </a:xfrm>
        </p:spPr>
      </p:pic>
      <p:pic>
        <p:nvPicPr>
          <p:cNvPr id="9" name="სურათი 8">
            <a:extLst>
              <a:ext uri="{FF2B5EF4-FFF2-40B4-BE49-F238E27FC236}">
                <a16:creationId xmlns:a16="http://schemas.microsoft.com/office/drawing/2014/main" id="{935F47EE-6D80-4235-A6F7-B67E26BCBC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2653" y="2122995"/>
            <a:ext cx="3045226" cy="4060301"/>
          </a:xfrm>
          <a:prstGeom prst="rect">
            <a:avLst/>
          </a:prstGeom>
        </p:spPr>
      </p:pic>
      <p:pic>
        <p:nvPicPr>
          <p:cNvPr id="11" name="სურათი 10">
            <a:extLst>
              <a:ext uri="{FF2B5EF4-FFF2-40B4-BE49-F238E27FC236}">
                <a16:creationId xmlns:a16="http://schemas.microsoft.com/office/drawing/2014/main" id="{88681241-E075-46F3-9677-3C275C3B96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086" y="2016463"/>
            <a:ext cx="3338189" cy="4450919"/>
          </a:xfrm>
          <a:prstGeom prst="rect">
            <a:avLst/>
          </a:prstGeom>
        </p:spPr>
      </p:pic>
    </p:spTree>
    <p:extLst>
      <p:ext uri="{BB962C8B-B14F-4D97-AF65-F5344CB8AC3E}">
        <p14:creationId xmlns:p14="http://schemas.microsoft.com/office/powerpoint/2010/main" val="1109495467"/>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ორგანული">
  <a:themeElements>
    <a:clrScheme name="ორგანული">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ორგანული">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ორგანული">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217</TotalTime>
  <Words>611</Words>
  <Application>Microsoft Office PowerPoint</Application>
  <PresentationFormat>ფართოეკრანიანი</PresentationFormat>
  <Paragraphs>130</Paragraphs>
  <Slides>21</Slides>
  <Notes>0</Notes>
  <HiddenSlides>0</HiddenSlides>
  <MMClips>0</MMClips>
  <ScaleCrop>false</ScaleCrop>
  <HeadingPairs>
    <vt:vector size="6" baseType="variant">
      <vt:variant>
        <vt:lpstr>გამოყენებული შრიფტები</vt:lpstr>
      </vt:variant>
      <vt:variant>
        <vt:i4>6</vt:i4>
      </vt:variant>
      <vt:variant>
        <vt:lpstr>თემა</vt:lpstr>
      </vt:variant>
      <vt:variant>
        <vt:i4>1</vt:i4>
      </vt:variant>
      <vt:variant>
        <vt:lpstr>სლაიდების სათაურები</vt:lpstr>
      </vt:variant>
      <vt:variant>
        <vt:i4>21</vt:i4>
      </vt:variant>
    </vt:vector>
  </HeadingPairs>
  <TitlesOfParts>
    <vt:vector size="28" baseType="lpstr">
      <vt:lpstr>Arial</vt:lpstr>
      <vt:lpstr>Calibri</vt:lpstr>
      <vt:lpstr>Garamond</vt:lpstr>
      <vt:lpstr>Sylfaen</vt:lpstr>
      <vt:lpstr>Symbol</vt:lpstr>
      <vt:lpstr>Times New Roman</vt:lpstr>
      <vt:lpstr>ორგანული</vt:lpstr>
      <vt:lpstr>სსიპ ქალაქ თბილისის N169 საჯარო სკოლა</vt:lpstr>
      <vt:lpstr>კეთილი იყოს პირველკლასელთა შემობრძანება ჩვენ სკოლაში!</vt:lpstr>
      <vt:lpstr>სკოლის მონაცემები</vt:lpstr>
      <vt:lpstr>სკოლის მისია , ხედვა , ღირებულებები</vt:lpstr>
      <vt:lpstr>სკოლის  ხედვა , ღირებულებები</vt:lpstr>
      <vt:lpstr>სასკოლო კალენდარი</vt:lpstr>
      <vt:lpstr>დღის განრიგი</vt:lpstr>
      <vt:lpstr>I კლასების დამრიგებლები</vt:lpstr>
      <vt:lpstr>სკოლის ინფრასტრუქტურა</vt:lpstr>
      <vt:lpstr>ბიბლიოთეკა</vt:lpstr>
      <vt:lpstr>საკლასო ოთახები</vt:lpstr>
      <vt:lpstr>კაფეტერია</vt:lpstr>
      <vt:lpstr>კომპიუტერული ლაბორატორია</vt:lpstr>
      <vt:lpstr>სპორტული დარბაზები</vt:lpstr>
      <vt:lpstr>საგანმანათლებლო პროგრამები</vt:lpstr>
      <vt:lpstr>საათობრივი ბადე</vt:lpstr>
      <vt:lpstr>სასკოლო კლუბები</vt:lpstr>
      <vt:lpstr>სკოლის გუნდი</vt:lpstr>
      <vt:lpstr>დამატებითი საგანმანათლებლო მომსახურება</vt:lpstr>
      <vt:lpstr>ბოლო ზარი- 2024 წ</vt:lpstr>
      <vt:lpstr>გმადლობთ ყურადღებისთვის!</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სსიპ ქალაქ თბილისის N169 საჯარო სკოლა</dc:title>
  <dc:creator>AD8tbilisi169</dc:creator>
  <cp:lastModifiedBy>AD8tbilisi169</cp:lastModifiedBy>
  <cp:revision>23</cp:revision>
  <dcterms:created xsi:type="dcterms:W3CDTF">2024-09-10T08:13:09Z</dcterms:created>
  <dcterms:modified xsi:type="dcterms:W3CDTF">2024-09-10T11:50:59Z</dcterms:modified>
</cp:coreProperties>
</file>